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47"/>
  </p:notesMasterIdLst>
  <p:handoutMasterIdLst>
    <p:handoutMasterId r:id="rId48"/>
  </p:handoutMasterIdLst>
  <p:sldIdLst>
    <p:sldId id="274" r:id="rId3"/>
    <p:sldId id="321" r:id="rId4"/>
    <p:sldId id="407" r:id="rId5"/>
    <p:sldId id="429" r:id="rId6"/>
    <p:sldId id="428" r:id="rId7"/>
    <p:sldId id="402" r:id="rId8"/>
    <p:sldId id="340" r:id="rId9"/>
    <p:sldId id="337" r:id="rId10"/>
    <p:sldId id="419" r:id="rId11"/>
    <p:sldId id="410" r:id="rId12"/>
    <p:sldId id="409" r:id="rId13"/>
    <p:sldId id="420" r:id="rId14"/>
    <p:sldId id="416" r:id="rId15"/>
    <p:sldId id="432" r:id="rId16"/>
    <p:sldId id="433" r:id="rId17"/>
    <p:sldId id="431" r:id="rId18"/>
    <p:sldId id="332" r:id="rId19"/>
    <p:sldId id="401" r:id="rId20"/>
    <p:sldId id="430" r:id="rId21"/>
    <p:sldId id="268" r:id="rId22"/>
    <p:sldId id="267" r:id="rId23"/>
    <p:sldId id="288" r:id="rId24"/>
    <p:sldId id="289" r:id="rId25"/>
    <p:sldId id="271" r:id="rId26"/>
    <p:sldId id="293" r:id="rId27"/>
    <p:sldId id="273" r:id="rId28"/>
    <p:sldId id="290" r:id="rId29"/>
    <p:sldId id="291" r:id="rId30"/>
    <p:sldId id="292" r:id="rId31"/>
    <p:sldId id="272" r:id="rId32"/>
    <p:sldId id="277" r:id="rId33"/>
    <p:sldId id="278" r:id="rId34"/>
    <p:sldId id="281" r:id="rId35"/>
    <p:sldId id="279" r:id="rId36"/>
    <p:sldId id="280" r:id="rId37"/>
    <p:sldId id="282" r:id="rId38"/>
    <p:sldId id="286" r:id="rId39"/>
    <p:sldId id="287" r:id="rId40"/>
    <p:sldId id="294" r:id="rId41"/>
    <p:sldId id="283" r:id="rId42"/>
    <p:sldId id="285" r:id="rId43"/>
    <p:sldId id="295" r:id="rId44"/>
    <p:sldId id="319" r:id="rId45"/>
    <p:sldId id="371" r:id="rId46"/>
  </p:sldIdLst>
  <p:sldSz cx="12192000" cy="6858000"/>
  <p:notesSz cx="6858000" cy="9144000"/>
  <p:custDataLst>
    <p:tags r:id="rId4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0F13"/>
    <a:srgbClr val="CA7F00"/>
    <a:srgbClr val="CB2027"/>
    <a:srgbClr val="782F40"/>
    <a:srgbClr val="632031"/>
    <a:srgbClr val="C483C0"/>
    <a:srgbClr val="BFB690"/>
    <a:srgbClr val="DFDA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48E51E-4894-4E45-BB7D-6BA5C9603441}" v="21" dt="2021-10-27T16:02:07.4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89987" autoAdjust="0"/>
  </p:normalViewPr>
  <p:slideViewPr>
    <p:cSldViewPr>
      <p:cViewPr varScale="1">
        <p:scale>
          <a:sx n="146" d="100"/>
          <a:sy n="146" d="100"/>
        </p:scale>
        <p:origin x="714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43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Sciuchetti" userId="fc44cc2b-6afa-47b7-b996-d648a7720b27" providerId="ADAL" clId="{0AE75452-2E09-4033-9E5B-E97FD43C0A15}"/>
    <pc:docChg chg="undo custSel addSld delSld modSld sldOrd">
      <pc:chgData name="Mark Sciuchetti" userId="fc44cc2b-6afa-47b7-b996-d648a7720b27" providerId="ADAL" clId="{0AE75452-2E09-4033-9E5B-E97FD43C0A15}" dt="2020-02-13T17:35:33.943" v="1770" actId="20577"/>
      <pc:docMkLst>
        <pc:docMk/>
      </pc:docMkLst>
      <pc:sldChg chg="modNotesTx">
        <pc:chgData name="Mark Sciuchetti" userId="fc44cc2b-6afa-47b7-b996-d648a7720b27" providerId="ADAL" clId="{0AE75452-2E09-4033-9E5B-E97FD43C0A15}" dt="2020-02-13T13:50:40.483" v="1262" actId="6549"/>
        <pc:sldMkLst>
          <pc:docMk/>
          <pc:sldMk cId="0" sldId="274"/>
        </pc:sldMkLst>
      </pc:sldChg>
      <pc:sldChg chg="modSp mod ord">
        <pc:chgData name="Mark Sciuchetti" userId="fc44cc2b-6afa-47b7-b996-d648a7720b27" providerId="ADAL" clId="{0AE75452-2E09-4033-9E5B-E97FD43C0A15}" dt="2020-02-13T16:23:45.105" v="1508" actId="20577"/>
        <pc:sldMkLst>
          <pc:docMk/>
          <pc:sldMk cId="3549132234" sldId="305"/>
        </pc:sldMkLst>
        <pc:spChg chg="mod">
          <ac:chgData name="Mark Sciuchetti" userId="fc44cc2b-6afa-47b7-b996-d648a7720b27" providerId="ADAL" clId="{0AE75452-2E09-4033-9E5B-E97FD43C0A15}" dt="2020-02-13T16:23:45.105" v="1508" actId="20577"/>
          <ac:spMkLst>
            <pc:docMk/>
            <pc:sldMk cId="3549132234" sldId="305"/>
            <ac:spMk id="8" creationId="{0E5539B9-00D0-4FEC-82B2-E48748D8EFB2}"/>
          </ac:spMkLst>
        </pc:spChg>
      </pc:sldChg>
      <pc:sldChg chg="ord">
        <pc:chgData name="Mark Sciuchetti" userId="fc44cc2b-6afa-47b7-b996-d648a7720b27" providerId="ADAL" clId="{0AE75452-2E09-4033-9E5B-E97FD43C0A15}" dt="2020-02-13T16:21:02.786" v="1503"/>
        <pc:sldMkLst>
          <pc:docMk/>
          <pc:sldMk cId="3186402668" sldId="319"/>
        </pc:sldMkLst>
      </pc:sldChg>
      <pc:sldChg chg="modSp mod">
        <pc:chgData name="Mark Sciuchetti" userId="fc44cc2b-6afa-47b7-b996-d648a7720b27" providerId="ADAL" clId="{0AE75452-2E09-4033-9E5B-E97FD43C0A15}" dt="2020-02-13T02:12:09.703" v="1260" actId="403"/>
        <pc:sldMkLst>
          <pc:docMk/>
          <pc:sldMk cId="2194634846" sldId="321"/>
        </pc:sldMkLst>
        <pc:spChg chg="mod">
          <ac:chgData name="Mark Sciuchetti" userId="fc44cc2b-6afa-47b7-b996-d648a7720b27" providerId="ADAL" clId="{0AE75452-2E09-4033-9E5B-E97FD43C0A15}" dt="2020-02-13T02:12:09.703" v="1260" actId="403"/>
          <ac:spMkLst>
            <pc:docMk/>
            <pc:sldMk cId="2194634846" sldId="321"/>
            <ac:spMk id="8" creationId="{0E5539B9-00D0-4FEC-82B2-E48748D8EFB2}"/>
          </ac:spMkLst>
        </pc:spChg>
      </pc:sldChg>
      <pc:sldChg chg="modSp mod ord">
        <pc:chgData name="Mark Sciuchetti" userId="fc44cc2b-6afa-47b7-b996-d648a7720b27" providerId="ADAL" clId="{0AE75452-2E09-4033-9E5B-E97FD43C0A15}" dt="2020-02-13T16:16:35.776" v="1438" actId="207"/>
        <pc:sldMkLst>
          <pc:docMk/>
          <pc:sldMk cId="833474678" sldId="323"/>
        </pc:sldMkLst>
        <pc:spChg chg="mod">
          <ac:chgData name="Mark Sciuchetti" userId="fc44cc2b-6afa-47b7-b996-d648a7720b27" providerId="ADAL" clId="{0AE75452-2E09-4033-9E5B-E97FD43C0A15}" dt="2020-02-13T16:16:35.776" v="1438" actId="207"/>
          <ac:spMkLst>
            <pc:docMk/>
            <pc:sldMk cId="833474678" sldId="323"/>
            <ac:spMk id="8" creationId="{0E5539B9-00D0-4FEC-82B2-E48748D8EFB2}"/>
          </ac:spMkLst>
        </pc:spChg>
      </pc:sldChg>
      <pc:sldChg chg="modSp mod ord">
        <pc:chgData name="Mark Sciuchetti" userId="fc44cc2b-6afa-47b7-b996-d648a7720b27" providerId="ADAL" clId="{0AE75452-2E09-4033-9E5B-E97FD43C0A15}" dt="2020-02-13T16:16:42.656" v="1439" actId="207"/>
        <pc:sldMkLst>
          <pc:docMk/>
          <pc:sldMk cId="1727940975" sldId="326"/>
        </pc:sldMkLst>
        <pc:spChg chg="mod">
          <ac:chgData name="Mark Sciuchetti" userId="fc44cc2b-6afa-47b7-b996-d648a7720b27" providerId="ADAL" clId="{0AE75452-2E09-4033-9E5B-E97FD43C0A15}" dt="2020-02-13T16:16:42.656" v="1439" actId="207"/>
          <ac:spMkLst>
            <pc:docMk/>
            <pc:sldMk cId="1727940975" sldId="326"/>
            <ac:spMk id="8" creationId="{0E5539B9-00D0-4FEC-82B2-E48748D8EFB2}"/>
          </ac:spMkLst>
        </pc:spChg>
      </pc:sldChg>
      <pc:sldChg chg="ord">
        <pc:chgData name="Mark Sciuchetti" userId="fc44cc2b-6afa-47b7-b996-d648a7720b27" providerId="ADAL" clId="{0AE75452-2E09-4033-9E5B-E97FD43C0A15}" dt="2020-02-10T03:08:03.656" v="348"/>
        <pc:sldMkLst>
          <pc:docMk/>
          <pc:sldMk cId="1865144774" sldId="330"/>
        </pc:sldMkLst>
      </pc:sldChg>
      <pc:sldChg chg="modSp del mod ord">
        <pc:chgData name="Mark Sciuchetti" userId="fc44cc2b-6afa-47b7-b996-d648a7720b27" providerId="ADAL" clId="{0AE75452-2E09-4033-9E5B-E97FD43C0A15}" dt="2020-02-13T17:26:35.758" v="1637" actId="47"/>
        <pc:sldMkLst>
          <pc:docMk/>
          <pc:sldMk cId="2105895084" sldId="331"/>
        </pc:sldMkLst>
        <pc:spChg chg="mod">
          <ac:chgData name="Mark Sciuchetti" userId="fc44cc2b-6afa-47b7-b996-d648a7720b27" providerId="ADAL" clId="{0AE75452-2E09-4033-9E5B-E97FD43C0A15}" dt="2020-02-13T17:26:13.122" v="1634" actId="6549"/>
          <ac:spMkLst>
            <pc:docMk/>
            <pc:sldMk cId="2105895084" sldId="331"/>
            <ac:spMk id="8" creationId="{0E5539B9-00D0-4FEC-82B2-E48748D8EFB2}"/>
          </ac:spMkLst>
        </pc:spChg>
      </pc:sldChg>
      <pc:sldChg chg="ord">
        <pc:chgData name="Mark Sciuchetti" userId="fc44cc2b-6afa-47b7-b996-d648a7720b27" providerId="ADAL" clId="{0AE75452-2E09-4033-9E5B-E97FD43C0A15}" dt="2020-02-10T03:09:39.830" v="356"/>
        <pc:sldMkLst>
          <pc:docMk/>
          <pc:sldMk cId="142250751" sldId="332"/>
        </pc:sldMkLst>
      </pc:sldChg>
      <pc:sldChg chg="add del ord">
        <pc:chgData name="Mark Sciuchetti" userId="fc44cc2b-6afa-47b7-b996-d648a7720b27" providerId="ADAL" clId="{0AE75452-2E09-4033-9E5B-E97FD43C0A15}" dt="2020-02-13T16:31:30.290" v="1581"/>
        <pc:sldMkLst>
          <pc:docMk/>
          <pc:sldMk cId="2084232949" sldId="333"/>
        </pc:sldMkLst>
      </pc:sldChg>
      <pc:sldChg chg="ord">
        <pc:chgData name="Mark Sciuchetti" userId="fc44cc2b-6afa-47b7-b996-d648a7720b27" providerId="ADAL" clId="{0AE75452-2E09-4033-9E5B-E97FD43C0A15}" dt="2020-02-13T17:29:23.092" v="1657"/>
        <pc:sldMkLst>
          <pc:docMk/>
          <pc:sldMk cId="4020102563" sldId="334"/>
        </pc:sldMkLst>
      </pc:sldChg>
      <pc:sldChg chg="modSp mod ord">
        <pc:chgData name="Mark Sciuchetti" userId="fc44cc2b-6afa-47b7-b996-d648a7720b27" providerId="ADAL" clId="{0AE75452-2E09-4033-9E5B-E97FD43C0A15}" dt="2020-02-13T16:24:28.491" v="1524" actId="20577"/>
        <pc:sldMkLst>
          <pc:docMk/>
          <pc:sldMk cId="1529659464" sldId="336"/>
        </pc:sldMkLst>
        <pc:spChg chg="mod">
          <ac:chgData name="Mark Sciuchetti" userId="fc44cc2b-6afa-47b7-b996-d648a7720b27" providerId="ADAL" clId="{0AE75452-2E09-4033-9E5B-E97FD43C0A15}" dt="2020-02-13T16:24:28.491" v="1524" actId="20577"/>
          <ac:spMkLst>
            <pc:docMk/>
            <pc:sldMk cId="1529659464" sldId="336"/>
            <ac:spMk id="8" creationId="{0E5539B9-00D0-4FEC-82B2-E48748D8EFB2}"/>
          </ac:spMkLst>
        </pc:spChg>
      </pc:sldChg>
      <pc:sldChg chg="modSp mod ord">
        <pc:chgData name="Mark Sciuchetti" userId="fc44cc2b-6afa-47b7-b996-d648a7720b27" providerId="ADAL" clId="{0AE75452-2E09-4033-9E5B-E97FD43C0A15}" dt="2020-02-13T16:15:18.646" v="1423" actId="207"/>
        <pc:sldMkLst>
          <pc:docMk/>
          <pc:sldMk cId="476734903" sldId="337"/>
        </pc:sldMkLst>
        <pc:spChg chg="mod">
          <ac:chgData name="Mark Sciuchetti" userId="fc44cc2b-6afa-47b7-b996-d648a7720b27" providerId="ADAL" clId="{0AE75452-2E09-4033-9E5B-E97FD43C0A15}" dt="2020-02-13T16:15:18.646" v="1423" actId="207"/>
          <ac:spMkLst>
            <pc:docMk/>
            <pc:sldMk cId="476734903" sldId="337"/>
            <ac:spMk id="8" creationId="{0E5539B9-00D0-4FEC-82B2-E48748D8EFB2}"/>
          </ac:spMkLst>
        </pc:spChg>
      </pc:sldChg>
      <pc:sldChg chg="modSp mod ord">
        <pc:chgData name="Mark Sciuchetti" userId="fc44cc2b-6afa-47b7-b996-d648a7720b27" providerId="ADAL" clId="{0AE75452-2E09-4033-9E5B-E97FD43C0A15}" dt="2020-02-13T16:27:09.347" v="1538"/>
        <pc:sldMkLst>
          <pc:docMk/>
          <pc:sldMk cId="3098201395" sldId="338"/>
        </pc:sldMkLst>
        <pc:spChg chg="mod">
          <ac:chgData name="Mark Sciuchetti" userId="fc44cc2b-6afa-47b7-b996-d648a7720b27" providerId="ADAL" clId="{0AE75452-2E09-4033-9E5B-E97FD43C0A15}" dt="2020-02-13T16:27:01.273" v="1536" actId="20577"/>
          <ac:spMkLst>
            <pc:docMk/>
            <pc:sldMk cId="3098201395" sldId="338"/>
            <ac:spMk id="8" creationId="{0E5539B9-00D0-4FEC-82B2-E48748D8EFB2}"/>
          </ac:spMkLst>
        </pc:spChg>
      </pc:sldChg>
      <pc:sldChg chg="ord">
        <pc:chgData name="Mark Sciuchetti" userId="fc44cc2b-6afa-47b7-b996-d648a7720b27" providerId="ADAL" clId="{0AE75452-2E09-4033-9E5B-E97FD43C0A15}" dt="2020-02-13T14:47:48.588" v="1333"/>
        <pc:sldMkLst>
          <pc:docMk/>
          <pc:sldMk cId="1681005321" sldId="339"/>
        </pc:sldMkLst>
      </pc:sldChg>
      <pc:sldChg chg="ord">
        <pc:chgData name="Mark Sciuchetti" userId="fc44cc2b-6afa-47b7-b996-d648a7720b27" providerId="ADAL" clId="{0AE75452-2E09-4033-9E5B-E97FD43C0A15}" dt="2020-02-13T14:47:22.412" v="1329"/>
        <pc:sldMkLst>
          <pc:docMk/>
          <pc:sldMk cId="2381938837" sldId="340"/>
        </pc:sldMkLst>
      </pc:sldChg>
      <pc:sldChg chg="modSp del mod">
        <pc:chgData name="Mark Sciuchetti" userId="fc44cc2b-6afa-47b7-b996-d648a7720b27" providerId="ADAL" clId="{0AE75452-2E09-4033-9E5B-E97FD43C0A15}" dt="2020-02-13T17:29:13.403" v="1655" actId="47"/>
        <pc:sldMkLst>
          <pc:docMk/>
          <pc:sldMk cId="1609086489" sldId="341"/>
        </pc:sldMkLst>
        <pc:spChg chg="mod">
          <ac:chgData name="Mark Sciuchetti" userId="fc44cc2b-6afa-47b7-b996-d648a7720b27" providerId="ADAL" clId="{0AE75452-2E09-4033-9E5B-E97FD43C0A15}" dt="2020-02-13T16:20:11.756" v="1493" actId="20577"/>
          <ac:spMkLst>
            <pc:docMk/>
            <pc:sldMk cId="1609086489" sldId="341"/>
            <ac:spMk id="8" creationId="{0E5539B9-00D0-4FEC-82B2-E48748D8EFB2}"/>
          </ac:spMkLst>
        </pc:spChg>
      </pc:sldChg>
      <pc:sldChg chg="modSp del mod">
        <pc:chgData name="Mark Sciuchetti" userId="fc44cc2b-6afa-47b7-b996-d648a7720b27" providerId="ADAL" clId="{0AE75452-2E09-4033-9E5B-E97FD43C0A15}" dt="2020-02-13T17:29:34.603" v="1658" actId="47"/>
        <pc:sldMkLst>
          <pc:docMk/>
          <pc:sldMk cId="871612707" sldId="342"/>
        </pc:sldMkLst>
        <pc:spChg chg="mod">
          <ac:chgData name="Mark Sciuchetti" userId="fc44cc2b-6afa-47b7-b996-d648a7720b27" providerId="ADAL" clId="{0AE75452-2E09-4033-9E5B-E97FD43C0A15}" dt="2020-02-13T16:20:17.656" v="1495" actId="207"/>
          <ac:spMkLst>
            <pc:docMk/>
            <pc:sldMk cId="871612707" sldId="342"/>
            <ac:spMk id="8" creationId="{0E5539B9-00D0-4FEC-82B2-E48748D8EFB2}"/>
          </ac:spMkLst>
        </pc:spChg>
      </pc:sldChg>
      <pc:sldChg chg="addSp modSp mod ord">
        <pc:chgData name="Mark Sciuchetti" userId="fc44cc2b-6afa-47b7-b996-d648a7720b27" providerId="ADAL" clId="{0AE75452-2E09-4033-9E5B-E97FD43C0A15}" dt="2020-02-13T17:33:07.245" v="1669"/>
        <pc:sldMkLst>
          <pc:docMk/>
          <pc:sldMk cId="3430533911" sldId="343"/>
        </pc:sldMkLst>
        <pc:picChg chg="add mod">
          <ac:chgData name="Mark Sciuchetti" userId="fc44cc2b-6afa-47b7-b996-d648a7720b27" providerId="ADAL" clId="{0AE75452-2E09-4033-9E5B-E97FD43C0A15}" dt="2020-02-13T17:32:13.575" v="1667"/>
          <ac:picMkLst>
            <pc:docMk/>
            <pc:sldMk cId="3430533911" sldId="343"/>
            <ac:picMk id="4" creationId="{E5EEA40C-6E4E-4F1C-A2D8-9B0F9C293C90}"/>
          </ac:picMkLst>
        </pc:picChg>
      </pc:sldChg>
      <pc:sldChg chg="modSp del mod">
        <pc:chgData name="Mark Sciuchetti" userId="fc44cc2b-6afa-47b7-b996-d648a7720b27" providerId="ADAL" clId="{0AE75452-2E09-4033-9E5B-E97FD43C0A15}" dt="2020-02-13T17:34:05.962" v="1679" actId="47"/>
        <pc:sldMkLst>
          <pc:docMk/>
          <pc:sldMk cId="4116386356" sldId="344"/>
        </pc:sldMkLst>
        <pc:spChg chg="mod">
          <ac:chgData name="Mark Sciuchetti" userId="fc44cc2b-6afa-47b7-b996-d648a7720b27" providerId="ADAL" clId="{0AE75452-2E09-4033-9E5B-E97FD43C0A15}" dt="2020-02-13T17:33:30.233" v="1672" actId="21"/>
          <ac:spMkLst>
            <pc:docMk/>
            <pc:sldMk cId="4116386356" sldId="344"/>
            <ac:spMk id="8" creationId="{0E5539B9-00D0-4FEC-82B2-E48748D8EFB2}"/>
          </ac:spMkLst>
        </pc:spChg>
      </pc:sldChg>
      <pc:sldChg chg="del ord">
        <pc:chgData name="Mark Sciuchetti" userId="fc44cc2b-6afa-47b7-b996-d648a7720b27" providerId="ADAL" clId="{0AE75452-2E09-4033-9E5B-E97FD43C0A15}" dt="2020-02-10T03:11:14.735" v="363" actId="47"/>
        <pc:sldMkLst>
          <pc:docMk/>
          <pc:sldMk cId="1975501877" sldId="345"/>
        </pc:sldMkLst>
      </pc:sldChg>
      <pc:sldChg chg="addSp modSp mod ord">
        <pc:chgData name="Mark Sciuchetti" userId="fc44cc2b-6afa-47b7-b996-d648a7720b27" providerId="ADAL" clId="{0AE75452-2E09-4033-9E5B-E97FD43C0A15}" dt="2020-02-12T15:43:05.385" v="1171"/>
        <pc:sldMkLst>
          <pc:docMk/>
          <pc:sldMk cId="156053892" sldId="346"/>
        </pc:sldMkLst>
        <pc:spChg chg="mod">
          <ac:chgData name="Mark Sciuchetti" userId="fc44cc2b-6afa-47b7-b996-d648a7720b27" providerId="ADAL" clId="{0AE75452-2E09-4033-9E5B-E97FD43C0A15}" dt="2020-02-11T15:06:13.407" v="1128" actId="6549"/>
          <ac:spMkLst>
            <pc:docMk/>
            <pc:sldMk cId="156053892" sldId="346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0AE75452-2E09-4033-9E5B-E97FD43C0A15}" dt="2020-02-11T16:02:16.894" v="1140"/>
          <ac:picMkLst>
            <pc:docMk/>
            <pc:sldMk cId="156053892" sldId="346"/>
            <ac:picMk id="4" creationId="{5575293C-1FA1-420C-A58B-710811B302C5}"/>
          </ac:picMkLst>
        </pc:picChg>
      </pc:sldChg>
      <pc:sldChg chg="modSp ord">
        <pc:chgData name="Mark Sciuchetti" userId="fc44cc2b-6afa-47b7-b996-d648a7720b27" providerId="ADAL" clId="{0AE75452-2E09-4033-9E5B-E97FD43C0A15}" dt="2020-02-12T15:43:05.385" v="1171"/>
        <pc:sldMkLst>
          <pc:docMk/>
          <pc:sldMk cId="2465003002" sldId="347"/>
        </pc:sldMkLst>
        <pc:picChg chg="mod">
          <ac:chgData name="Mark Sciuchetti" userId="fc44cc2b-6afa-47b7-b996-d648a7720b27" providerId="ADAL" clId="{0AE75452-2E09-4033-9E5B-E97FD43C0A15}" dt="2020-02-11T16:03:18.144" v="1141"/>
          <ac:picMkLst>
            <pc:docMk/>
            <pc:sldMk cId="2465003002" sldId="347"/>
            <ac:picMk id="9" creationId="{9FC53023-8DC8-41F7-B400-87F4F3A803EB}"/>
          </ac:picMkLst>
        </pc:picChg>
      </pc:sldChg>
      <pc:sldChg chg="modSp mod ord">
        <pc:chgData name="Mark Sciuchetti" userId="fc44cc2b-6afa-47b7-b996-d648a7720b27" providerId="ADAL" clId="{0AE75452-2E09-4033-9E5B-E97FD43C0A15}" dt="2020-02-13T17:25:08.753" v="1629"/>
        <pc:sldMkLst>
          <pc:docMk/>
          <pc:sldMk cId="3082091688" sldId="348"/>
        </pc:sldMkLst>
        <pc:spChg chg="mod">
          <ac:chgData name="Mark Sciuchetti" userId="fc44cc2b-6afa-47b7-b996-d648a7720b27" providerId="ADAL" clId="{0AE75452-2E09-4033-9E5B-E97FD43C0A15}" dt="2020-02-13T17:25:08.753" v="1629"/>
          <ac:spMkLst>
            <pc:docMk/>
            <pc:sldMk cId="3082091688" sldId="348"/>
            <ac:spMk id="8" creationId="{0E5539B9-00D0-4FEC-82B2-E48748D8EFB2}"/>
          </ac:spMkLst>
        </pc:spChg>
      </pc:sldChg>
      <pc:sldChg chg="modSp mod ord">
        <pc:chgData name="Mark Sciuchetti" userId="fc44cc2b-6afa-47b7-b996-d648a7720b27" providerId="ADAL" clId="{0AE75452-2E09-4033-9E5B-E97FD43C0A15}" dt="2020-02-13T17:24:54.793" v="1627"/>
        <pc:sldMkLst>
          <pc:docMk/>
          <pc:sldMk cId="4084377792" sldId="349"/>
        </pc:sldMkLst>
        <pc:spChg chg="mod">
          <ac:chgData name="Mark Sciuchetti" userId="fc44cc2b-6afa-47b7-b996-d648a7720b27" providerId="ADAL" clId="{0AE75452-2E09-4033-9E5B-E97FD43C0A15}" dt="2020-02-13T17:24:54.793" v="1627"/>
          <ac:spMkLst>
            <pc:docMk/>
            <pc:sldMk cId="4084377792" sldId="349"/>
            <ac:spMk id="8" creationId="{0E5539B9-00D0-4FEC-82B2-E48748D8EFB2}"/>
          </ac:spMkLst>
        </pc:spChg>
      </pc:sldChg>
      <pc:sldChg chg="modSp ord">
        <pc:chgData name="Mark Sciuchetti" userId="fc44cc2b-6afa-47b7-b996-d648a7720b27" providerId="ADAL" clId="{0AE75452-2E09-4033-9E5B-E97FD43C0A15}" dt="2020-02-13T16:27:58.834" v="1544" actId="14100"/>
        <pc:sldMkLst>
          <pc:docMk/>
          <pc:sldMk cId="3727136090" sldId="350"/>
        </pc:sldMkLst>
        <pc:picChg chg="mod">
          <ac:chgData name="Mark Sciuchetti" userId="fc44cc2b-6afa-47b7-b996-d648a7720b27" providerId="ADAL" clId="{0AE75452-2E09-4033-9E5B-E97FD43C0A15}" dt="2020-02-13T16:27:58.834" v="1544" actId="14100"/>
          <ac:picMkLst>
            <pc:docMk/>
            <pc:sldMk cId="3727136090" sldId="350"/>
            <ac:picMk id="9" creationId="{D849F6F0-8A9E-4CB4-8B3A-F0346E2D0FE9}"/>
          </ac:picMkLst>
        </pc:picChg>
      </pc:sldChg>
      <pc:sldChg chg="del ord">
        <pc:chgData name="Mark Sciuchetti" userId="fc44cc2b-6afa-47b7-b996-d648a7720b27" providerId="ADAL" clId="{0AE75452-2E09-4033-9E5B-E97FD43C0A15}" dt="2020-02-11T16:08:38.479" v="1146" actId="47"/>
        <pc:sldMkLst>
          <pc:docMk/>
          <pc:sldMk cId="465303219" sldId="351"/>
        </pc:sldMkLst>
      </pc:sldChg>
      <pc:sldChg chg="modSp ord">
        <pc:chgData name="Mark Sciuchetti" userId="fc44cc2b-6afa-47b7-b996-d648a7720b27" providerId="ADAL" clId="{0AE75452-2E09-4033-9E5B-E97FD43C0A15}" dt="2020-02-13T16:28:13.939" v="1547" actId="14100"/>
        <pc:sldMkLst>
          <pc:docMk/>
          <pc:sldMk cId="942229363" sldId="352"/>
        </pc:sldMkLst>
        <pc:picChg chg="mod">
          <ac:chgData name="Mark Sciuchetti" userId="fc44cc2b-6afa-47b7-b996-d648a7720b27" providerId="ADAL" clId="{0AE75452-2E09-4033-9E5B-E97FD43C0A15}" dt="2020-02-13T16:28:13.939" v="1547" actId="14100"/>
          <ac:picMkLst>
            <pc:docMk/>
            <pc:sldMk cId="942229363" sldId="352"/>
            <ac:picMk id="9" creationId="{E2788A5B-9248-4CEA-8764-32448D8F7EC6}"/>
          </ac:picMkLst>
        </pc:picChg>
      </pc:sldChg>
      <pc:sldChg chg="del ord">
        <pc:chgData name="Mark Sciuchetti" userId="fc44cc2b-6afa-47b7-b996-d648a7720b27" providerId="ADAL" clId="{0AE75452-2E09-4033-9E5B-E97FD43C0A15}" dt="2020-02-11T16:08:45.614" v="1147" actId="47"/>
        <pc:sldMkLst>
          <pc:docMk/>
          <pc:sldMk cId="316575298" sldId="353"/>
        </pc:sldMkLst>
      </pc:sldChg>
      <pc:sldChg chg="addSp delSp modSp mod ord">
        <pc:chgData name="Mark Sciuchetti" userId="fc44cc2b-6afa-47b7-b996-d648a7720b27" providerId="ADAL" clId="{0AE75452-2E09-4033-9E5B-E97FD43C0A15}" dt="2020-02-13T17:24:48.753" v="1626"/>
        <pc:sldMkLst>
          <pc:docMk/>
          <pc:sldMk cId="3359714036" sldId="354"/>
        </pc:sldMkLst>
        <pc:spChg chg="mod">
          <ac:chgData name="Mark Sciuchetti" userId="fc44cc2b-6afa-47b7-b996-d648a7720b27" providerId="ADAL" clId="{0AE75452-2E09-4033-9E5B-E97FD43C0A15}" dt="2020-02-13T17:24:48.753" v="1626"/>
          <ac:spMkLst>
            <pc:docMk/>
            <pc:sldMk cId="3359714036" sldId="354"/>
            <ac:spMk id="8" creationId="{0E5539B9-00D0-4FEC-82B2-E48748D8EFB2}"/>
          </ac:spMkLst>
        </pc:spChg>
        <pc:graphicFrameChg chg="add del modGraphic">
          <ac:chgData name="Mark Sciuchetti" userId="fc44cc2b-6afa-47b7-b996-d648a7720b27" providerId="ADAL" clId="{0AE75452-2E09-4033-9E5B-E97FD43C0A15}" dt="2020-02-13T16:28:25.623" v="1550" actId="478"/>
          <ac:graphicFrameMkLst>
            <pc:docMk/>
            <pc:sldMk cId="3359714036" sldId="354"/>
            <ac:graphicFrameMk id="4" creationId="{27C76274-4669-481D-A8ED-D0B531F5AAEF}"/>
          </ac:graphicFrameMkLst>
        </pc:graphicFrameChg>
      </pc:sldChg>
      <pc:sldChg chg="modSp ord">
        <pc:chgData name="Mark Sciuchetti" userId="fc44cc2b-6afa-47b7-b996-d648a7720b27" providerId="ADAL" clId="{0AE75452-2E09-4033-9E5B-E97FD43C0A15}" dt="2020-02-13T16:28:41.377" v="1553" actId="14100"/>
        <pc:sldMkLst>
          <pc:docMk/>
          <pc:sldMk cId="3200614069" sldId="355"/>
        </pc:sldMkLst>
        <pc:picChg chg="mod">
          <ac:chgData name="Mark Sciuchetti" userId="fc44cc2b-6afa-47b7-b996-d648a7720b27" providerId="ADAL" clId="{0AE75452-2E09-4033-9E5B-E97FD43C0A15}" dt="2020-02-13T16:28:41.377" v="1553" actId="14100"/>
          <ac:picMkLst>
            <pc:docMk/>
            <pc:sldMk cId="3200614069" sldId="355"/>
            <ac:picMk id="9" creationId="{06C6CCE9-1AA3-41FD-ABC5-1CCCF6885D09}"/>
          </ac:picMkLst>
        </pc:picChg>
      </pc:sldChg>
      <pc:sldChg chg="modSp ord">
        <pc:chgData name="Mark Sciuchetti" userId="fc44cc2b-6afa-47b7-b996-d648a7720b27" providerId="ADAL" clId="{0AE75452-2E09-4033-9E5B-E97FD43C0A15}" dt="2020-02-13T16:29:12.011" v="1557" actId="14100"/>
        <pc:sldMkLst>
          <pc:docMk/>
          <pc:sldMk cId="2814894233" sldId="356"/>
        </pc:sldMkLst>
        <pc:picChg chg="mod">
          <ac:chgData name="Mark Sciuchetti" userId="fc44cc2b-6afa-47b7-b996-d648a7720b27" providerId="ADAL" clId="{0AE75452-2E09-4033-9E5B-E97FD43C0A15}" dt="2020-02-13T16:29:12.011" v="1557" actId="14100"/>
          <ac:picMkLst>
            <pc:docMk/>
            <pc:sldMk cId="2814894233" sldId="356"/>
            <ac:picMk id="10" creationId="{F5C7FE6E-3C80-48A8-BBC7-36CB26EADA32}"/>
          </ac:picMkLst>
        </pc:picChg>
      </pc:sldChg>
      <pc:sldChg chg="modSp ord">
        <pc:chgData name="Mark Sciuchetti" userId="fc44cc2b-6afa-47b7-b996-d648a7720b27" providerId="ADAL" clId="{0AE75452-2E09-4033-9E5B-E97FD43C0A15}" dt="2020-02-13T16:29:27.484" v="1561" actId="14100"/>
        <pc:sldMkLst>
          <pc:docMk/>
          <pc:sldMk cId="3815883530" sldId="357"/>
        </pc:sldMkLst>
        <pc:picChg chg="mod">
          <ac:chgData name="Mark Sciuchetti" userId="fc44cc2b-6afa-47b7-b996-d648a7720b27" providerId="ADAL" clId="{0AE75452-2E09-4033-9E5B-E97FD43C0A15}" dt="2020-02-13T16:29:27.484" v="1561" actId="14100"/>
          <ac:picMkLst>
            <pc:docMk/>
            <pc:sldMk cId="3815883530" sldId="357"/>
            <ac:picMk id="10" creationId="{B829E455-8469-4974-814D-516829B339A5}"/>
          </ac:picMkLst>
        </pc:picChg>
      </pc:sldChg>
      <pc:sldChg chg="modSp mod ord">
        <pc:chgData name="Mark Sciuchetti" userId="fc44cc2b-6afa-47b7-b996-d648a7720b27" providerId="ADAL" clId="{0AE75452-2E09-4033-9E5B-E97FD43C0A15}" dt="2020-02-13T17:24:41.382" v="1625"/>
        <pc:sldMkLst>
          <pc:docMk/>
          <pc:sldMk cId="2633891957" sldId="358"/>
        </pc:sldMkLst>
        <pc:spChg chg="mod">
          <ac:chgData name="Mark Sciuchetti" userId="fc44cc2b-6afa-47b7-b996-d648a7720b27" providerId="ADAL" clId="{0AE75452-2E09-4033-9E5B-E97FD43C0A15}" dt="2020-02-13T17:24:41.382" v="1625"/>
          <ac:spMkLst>
            <pc:docMk/>
            <pc:sldMk cId="2633891957" sldId="358"/>
            <ac:spMk id="8" creationId="{0E5539B9-00D0-4FEC-82B2-E48748D8EFB2}"/>
          </ac:spMkLst>
        </pc:spChg>
      </pc:sldChg>
      <pc:sldChg chg="modSp ord">
        <pc:chgData name="Mark Sciuchetti" userId="fc44cc2b-6afa-47b7-b996-d648a7720b27" providerId="ADAL" clId="{0AE75452-2E09-4033-9E5B-E97FD43C0A15}" dt="2020-02-13T16:29:40.528" v="1564" actId="14100"/>
        <pc:sldMkLst>
          <pc:docMk/>
          <pc:sldMk cId="2339453531" sldId="359"/>
        </pc:sldMkLst>
        <pc:picChg chg="mod">
          <ac:chgData name="Mark Sciuchetti" userId="fc44cc2b-6afa-47b7-b996-d648a7720b27" providerId="ADAL" clId="{0AE75452-2E09-4033-9E5B-E97FD43C0A15}" dt="2020-02-13T16:29:40.528" v="1564" actId="14100"/>
          <ac:picMkLst>
            <pc:docMk/>
            <pc:sldMk cId="2339453531" sldId="359"/>
            <ac:picMk id="9" creationId="{A3EF8E1B-F4BB-400F-87E2-CAAA5AB5AF25}"/>
          </ac:picMkLst>
        </pc:picChg>
      </pc:sldChg>
      <pc:sldChg chg="modSp ord">
        <pc:chgData name="Mark Sciuchetti" userId="fc44cc2b-6afa-47b7-b996-d648a7720b27" providerId="ADAL" clId="{0AE75452-2E09-4033-9E5B-E97FD43C0A15}" dt="2020-02-13T16:29:55.344" v="1568" actId="14100"/>
        <pc:sldMkLst>
          <pc:docMk/>
          <pc:sldMk cId="1061844600" sldId="360"/>
        </pc:sldMkLst>
        <pc:picChg chg="mod">
          <ac:chgData name="Mark Sciuchetti" userId="fc44cc2b-6afa-47b7-b996-d648a7720b27" providerId="ADAL" clId="{0AE75452-2E09-4033-9E5B-E97FD43C0A15}" dt="2020-02-13T16:29:55.344" v="1568" actId="14100"/>
          <ac:picMkLst>
            <pc:docMk/>
            <pc:sldMk cId="1061844600" sldId="360"/>
            <ac:picMk id="9" creationId="{B767D359-E316-4CE8-A794-6E26ADEACBB4}"/>
          </ac:picMkLst>
        </pc:picChg>
      </pc:sldChg>
      <pc:sldChg chg="modSp ord">
        <pc:chgData name="Mark Sciuchetti" userId="fc44cc2b-6afa-47b7-b996-d648a7720b27" providerId="ADAL" clId="{0AE75452-2E09-4033-9E5B-E97FD43C0A15}" dt="2020-02-13T16:30:07.824" v="1572" actId="14100"/>
        <pc:sldMkLst>
          <pc:docMk/>
          <pc:sldMk cId="3577375485" sldId="361"/>
        </pc:sldMkLst>
        <pc:picChg chg="mod">
          <ac:chgData name="Mark Sciuchetti" userId="fc44cc2b-6afa-47b7-b996-d648a7720b27" providerId="ADAL" clId="{0AE75452-2E09-4033-9E5B-E97FD43C0A15}" dt="2020-02-13T16:30:07.824" v="1572" actId="14100"/>
          <ac:picMkLst>
            <pc:docMk/>
            <pc:sldMk cId="3577375485" sldId="361"/>
            <ac:picMk id="9" creationId="{7E54CE6A-7571-4285-950A-DD65BA6EDABB}"/>
          </ac:picMkLst>
        </pc:picChg>
      </pc:sldChg>
      <pc:sldChg chg="modSp mod ord">
        <pc:chgData name="Mark Sciuchetti" userId="fc44cc2b-6afa-47b7-b996-d648a7720b27" providerId="ADAL" clId="{0AE75452-2E09-4033-9E5B-E97FD43C0A15}" dt="2020-02-13T17:24:31.253" v="1624" actId="207"/>
        <pc:sldMkLst>
          <pc:docMk/>
          <pc:sldMk cId="1089486108" sldId="362"/>
        </pc:sldMkLst>
        <pc:spChg chg="mod">
          <ac:chgData name="Mark Sciuchetti" userId="fc44cc2b-6afa-47b7-b996-d648a7720b27" providerId="ADAL" clId="{0AE75452-2E09-4033-9E5B-E97FD43C0A15}" dt="2020-02-13T17:24:31.253" v="1624" actId="207"/>
          <ac:spMkLst>
            <pc:docMk/>
            <pc:sldMk cId="1089486108" sldId="362"/>
            <ac:spMk id="8" creationId="{0E5539B9-00D0-4FEC-82B2-E48748D8EFB2}"/>
          </ac:spMkLst>
        </pc:spChg>
      </pc:sldChg>
      <pc:sldChg chg="modSp mod ord">
        <pc:chgData name="Mark Sciuchetti" userId="fc44cc2b-6afa-47b7-b996-d648a7720b27" providerId="ADAL" clId="{0AE75452-2E09-4033-9E5B-E97FD43C0A15}" dt="2020-02-13T17:24:10.083" v="1621" actId="20577"/>
        <pc:sldMkLst>
          <pc:docMk/>
          <pc:sldMk cId="2395562590" sldId="363"/>
        </pc:sldMkLst>
        <pc:spChg chg="mod">
          <ac:chgData name="Mark Sciuchetti" userId="fc44cc2b-6afa-47b7-b996-d648a7720b27" providerId="ADAL" clId="{0AE75452-2E09-4033-9E5B-E97FD43C0A15}" dt="2020-02-13T17:24:10.083" v="1621" actId="20577"/>
          <ac:spMkLst>
            <pc:docMk/>
            <pc:sldMk cId="2395562590" sldId="363"/>
            <ac:spMk id="8" creationId="{0E5539B9-00D0-4FEC-82B2-E48748D8EFB2}"/>
          </ac:spMkLst>
        </pc:spChg>
      </pc:sldChg>
      <pc:sldChg chg="addSp modSp mod ord">
        <pc:chgData name="Mark Sciuchetti" userId="fc44cc2b-6afa-47b7-b996-d648a7720b27" providerId="ADAL" clId="{0AE75452-2E09-4033-9E5B-E97FD43C0A15}" dt="2020-02-13T17:25:29.323" v="1631" actId="1035"/>
        <pc:sldMkLst>
          <pc:docMk/>
          <pc:sldMk cId="3214003905" sldId="364"/>
        </pc:sldMkLst>
        <pc:spChg chg="mod">
          <ac:chgData name="Mark Sciuchetti" userId="fc44cc2b-6afa-47b7-b996-d648a7720b27" providerId="ADAL" clId="{0AE75452-2E09-4033-9E5B-E97FD43C0A15}" dt="2020-02-12T15:31:57.415" v="1152" actId="20577"/>
          <ac:spMkLst>
            <pc:docMk/>
            <pc:sldMk cId="3214003905" sldId="364"/>
            <ac:spMk id="7" creationId="{313F755D-6337-402B-A2AD-B5AC51009F86}"/>
          </ac:spMkLst>
        </pc:spChg>
        <pc:picChg chg="add mod">
          <ac:chgData name="Mark Sciuchetti" userId="fc44cc2b-6afa-47b7-b996-d648a7720b27" providerId="ADAL" clId="{0AE75452-2E09-4033-9E5B-E97FD43C0A15}" dt="2020-02-13T17:25:29.323" v="1631" actId="1035"/>
          <ac:picMkLst>
            <pc:docMk/>
            <pc:sldMk cId="3214003905" sldId="364"/>
            <ac:picMk id="4" creationId="{10B710B6-4E8D-4FF7-B622-27DB879A9940}"/>
          </ac:picMkLst>
        </pc:picChg>
      </pc:sldChg>
      <pc:sldChg chg="modSp ord">
        <pc:chgData name="Mark Sciuchetti" userId="fc44cc2b-6afa-47b7-b996-d648a7720b27" providerId="ADAL" clId="{0AE75452-2E09-4033-9E5B-E97FD43C0A15}" dt="2020-02-13T17:28:29.682" v="1649"/>
        <pc:sldMkLst>
          <pc:docMk/>
          <pc:sldMk cId="59024183" sldId="366"/>
        </pc:sldMkLst>
        <pc:picChg chg="mod">
          <ac:chgData name="Mark Sciuchetti" userId="fc44cc2b-6afa-47b7-b996-d648a7720b27" providerId="ADAL" clId="{0AE75452-2E09-4033-9E5B-E97FD43C0A15}" dt="2020-02-13T17:28:29.682" v="1649"/>
          <ac:picMkLst>
            <pc:docMk/>
            <pc:sldMk cId="59024183" sldId="366"/>
            <ac:picMk id="9" creationId="{5E9E0775-5ACD-4590-B571-27D39A329205}"/>
          </ac:picMkLst>
        </pc:picChg>
      </pc:sldChg>
      <pc:sldChg chg="modSp mod ord">
        <pc:chgData name="Mark Sciuchetti" userId="fc44cc2b-6afa-47b7-b996-d648a7720b27" providerId="ADAL" clId="{0AE75452-2E09-4033-9E5B-E97FD43C0A15}" dt="2020-02-13T17:28:37.113" v="1650" actId="20577"/>
        <pc:sldMkLst>
          <pc:docMk/>
          <pc:sldMk cId="4005340268" sldId="367"/>
        </pc:sldMkLst>
        <pc:spChg chg="mod">
          <ac:chgData name="Mark Sciuchetti" userId="fc44cc2b-6afa-47b7-b996-d648a7720b27" providerId="ADAL" clId="{0AE75452-2E09-4033-9E5B-E97FD43C0A15}" dt="2020-02-13T14:50:19.416" v="1385" actId="14100"/>
          <ac:spMkLst>
            <pc:docMk/>
            <pc:sldMk cId="4005340268" sldId="367"/>
            <ac:spMk id="7" creationId="{313F755D-6337-402B-A2AD-B5AC51009F86}"/>
          </ac:spMkLst>
        </pc:spChg>
        <pc:spChg chg="mod">
          <ac:chgData name="Mark Sciuchetti" userId="fc44cc2b-6afa-47b7-b996-d648a7720b27" providerId="ADAL" clId="{0AE75452-2E09-4033-9E5B-E97FD43C0A15}" dt="2020-02-13T17:28:37.113" v="1650" actId="20577"/>
          <ac:spMkLst>
            <pc:docMk/>
            <pc:sldMk cId="4005340268" sldId="367"/>
            <ac:spMk id="8" creationId="{0E5539B9-00D0-4FEC-82B2-E48748D8EFB2}"/>
          </ac:spMkLst>
        </pc:spChg>
      </pc:sldChg>
      <pc:sldChg chg="modSp mod">
        <pc:chgData name="Mark Sciuchetti" userId="fc44cc2b-6afa-47b7-b996-d648a7720b27" providerId="ADAL" clId="{0AE75452-2E09-4033-9E5B-E97FD43C0A15}" dt="2020-02-13T17:35:33.943" v="1770" actId="20577"/>
        <pc:sldMkLst>
          <pc:docMk/>
          <pc:sldMk cId="685662160" sldId="368"/>
        </pc:sldMkLst>
        <pc:spChg chg="mod">
          <ac:chgData name="Mark Sciuchetti" userId="fc44cc2b-6afa-47b7-b996-d648a7720b27" providerId="ADAL" clId="{0AE75452-2E09-4033-9E5B-E97FD43C0A15}" dt="2020-02-13T17:35:33.943" v="1770" actId="20577"/>
          <ac:spMkLst>
            <pc:docMk/>
            <pc:sldMk cId="685662160" sldId="368"/>
            <ac:spMk id="8" creationId="{0E5539B9-00D0-4FEC-82B2-E48748D8EFB2}"/>
          </ac:spMkLst>
        </pc:spChg>
      </pc:sldChg>
      <pc:sldChg chg="del ord">
        <pc:chgData name="Mark Sciuchetti" userId="fc44cc2b-6afa-47b7-b996-d648a7720b27" providerId="ADAL" clId="{0AE75452-2E09-4033-9E5B-E97FD43C0A15}" dt="2020-02-10T03:12:06.314" v="366" actId="47"/>
        <pc:sldMkLst>
          <pc:docMk/>
          <pc:sldMk cId="528186044" sldId="369"/>
        </pc:sldMkLst>
      </pc:sldChg>
      <pc:sldChg chg="del ord">
        <pc:chgData name="Mark Sciuchetti" userId="fc44cc2b-6afa-47b7-b996-d648a7720b27" providerId="ADAL" clId="{0AE75452-2E09-4033-9E5B-E97FD43C0A15}" dt="2020-02-13T17:28:42.762" v="1651" actId="47"/>
        <pc:sldMkLst>
          <pc:docMk/>
          <pc:sldMk cId="4115673181" sldId="370"/>
        </pc:sldMkLst>
      </pc:sldChg>
      <pc:sldChg chg="modSp mod">
        <pc:chgData name="Mark Sciuchetti" userId="fc44cc2b-6afa-47b7-b996-d648a7720b27" providerId="ADAL" clId="{0AE75452-2E09-4033-9E5B-E97FD43C0A15}" dt="2020-02-13T16:20:50.980" v="1501" actId="207"/>
        <pc:sldMkLst>
          <pc:docMk/>
          <pc:sldMk cId="447105499" sldId="371"/>
        </pc:sldMkLst>
        <pc:spChg chg="mod">
          <ac:chgData name="Mark Sciuchetti" userId="fc44cc2b-6afa-47b7-b996-d648a7720b27" providerId="ADAL" clId="{0AE75452-2E09-4033-9E5B-E97FD43C0A15}" dt="2020-02-13T14:06:35.974" v="1274" actId="20577"/>
          <ac:spMkLst>
            <pc:docMk/>
            <pc:sldMk cId="447105499" sldId="371"/>
            <ac:spMk id="7" creationId="{313F755D-6337-402B-A2AD-B5AC51009F86}"/>
          </ac:spMkLst>
        </pc:spChg>
        <pc:spChg chg="mod">
          <ac:chgData name="Mark Sciuchetti" userId="fc44cc2b-6afa-47b7-b996-d648a7720b27" providerId="ADAL" clId="{0AE75452-2E09-4033-9E5B-E97FD43C0A15}" dt="2020-02-13T16:20:50.980" v="1501" actId="207"/>
          <ac:spMkLst>
            <pc:docMk/>
            <pc:sldMk cId="447105499" sldId="371"/>
            <ac:spMk id="8" creationId="{0E5539B9-00D0-4FEC-82B2-E48748D8EFB2}"/>
          </ac:spMkLst>
        </pc:spChg>
      </pc:sldChg>
      <pc:sldChg chg="modSp del ord">
        <pc:chgData name="Mark Sciuchetti" userId="fc44cc2b-6afa-47b7-b996-d648a7720b27" providerId="ADAL" clId="{0AE75452-2E09-4033-9E5B-E97FD43C0A15}" dt="2020-02-13T15:31:46.336" v="1407" actId="47"/>
        <pc:sldMkLst>
          <pc:docMk/>
          <pc:sldMk cId="536268869" sldId="372"/>
        </pc:sldMkLst>
        <pc:picChg chg="mod">
          <ac:chgData name="Mark Sciuchetti" userId="fc44cc2b-6afa-47b7-b996-d648a7720b27" providerId="ADAL" clId="{0AE75452-2E09-4033-9E5B-E97FD43C0A15}" dt="2020-02-13T15:27:54.696" v="1403"/>
          <ac:picMkLst>
            <pc:docMk/>
            <pc:sldMk cId="536268869" sldId="372"/>
            <ac:picMk id="9" creationId="{322ABDDD-C1CD-4BA7-989B-DE75FCAC8033}"/>
          </ac:picMkLst>
        </pc:picChg>
      </pc:sldChg>
      <pc:sldChg chg="ord">
        <pc:chgData name="Mark Sciuchetti" userId="fc44cc2b-6afa-47b7-b996-d648a7720b27" providerId="ADAL" clId="{0AE75452-2E09-4033-9E5B-E97FD43C0A15}" dt="2020-02-13T17:28:50.504" v="1653"/>
        <pc:sldMkLst>
          <pc:docMk/>
          <pc:sldMk cId="1719326439" sldId="373"/>
        </pc:sldMkLst>
      </pc:sldChg>
      <pc:sldChg chg="addSp modSp mod ord">
        <pc:chgData name="Mark Sciuchetti" userId="fc44cc2b-6afa-47b7-b996-d648a7720b27" providerId="ADAL" clId="{0AE75452-2E09-4033-9E5B-E97FD43C0A15}" dt="2020-02-13T17:34:03.993" v="1678" actId="1076"/>
        <pc:sldMkLst>
          <pc:docMk/>
          <pc:sldMk cId="2884963745" sldId="374"/>
        </pc:sldMkLst>
        <pc:spChg chg="mod">
          <ac:chgData name="Mark Sciuchetti" userId="fc44cc2b-6afa-47b7-b996-d648a7720b27" providerId="ADAL" clId="{0AE75452-2E09-4033-9E5B-E97FD43C0A15}" dt="2020-02-13T17:33:51.778" v="1677" actId="6549"/>
          <ac:spMkLst>
            <pc:docMk/>
            <pc:sldMk cId="2884963745" sldId="374"/>
            <ac:spMk id="8" creationId="{0E5539B9-00D0-4FEC-82B2-E48748D8EFB2}"/>
          </ac:spMkLst>
        </pc:spChg>
        <pc:spChg chg="add mod">
          <ac:chgData name="Mark Sciuchetti" userId="fc44cc2b-6afa-47b7-b996-d648a7720b27" providerId="ADAL" clId="{0AE75452-2E09-4033-9E5B-E97FD43C0A15}" dt="2020-02-13T17:34:03.993" v="1678" actId="1076"/>
          <ac:spMkLst>
            <pc:docMk/>
            <pc:sldMk cId="2884963745" sldId="374"/>
            <ac:spMk id="9" creationId="{5FD6E717-8EAD-404F-8855-42764243E133}"/>
          </ac:spMkLst>
        </pc:spChg>
      </pc:sldChg>
      <pc:sldChg chg="modSp del">
        <pc:chgData name="Mark Sciuchetti" userId="fc44cc2b-6afa-47b7-b996-d648a7720b27" providerId="ADAL" clId="{0AE75452-2E09-4033-9E5B-E97FD43C0A15}" dt="2020-02-13T17:34:40.558" v="1683" actId="47"/>
        <pc:sldMkLst>
          <pc:docMk/>
          <pc:sldMk cId="3580390574" sldId="375"/>
        </pc:sldMkLst>
        <pc:spChg chg="mod">
          <ac:chgData name="Mark Sciuchetti" userId="fc44cc2b-6afa-47b7-b996-d648a7720b27" providerId="ADAL" clId="{0AE75452-2E09-4033-9E5B-E97FD43C0A15}" dt="2020-02-13T16:20:43.465" v="1500" actId="207"/>
          <ac:spMkLst>
            <pc:docMk/>
            <pc:sldMk cId="3580390574" sldId="375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0AE75452-2E09-4033-9E5B-E97FD43C0A15}" dt="2020-02-10T03:12:54.798" v="371" actId="47"/>
        <pc:sldMkLst>
          <pc:docMk/>
          <pc:sldMk cId="1106692162" sldId="377"/>
        </pc:sldMkLst>
      </pc:sldChg>
      <pc:sldChg chg="del">
        <pc:chgData name="Mark Sciuchetti" userId="fc44cc2b-6afa-47b7-b996-d648a7720b27" providerId="ADAL" clId="{0AE75452-2E09-4033-9E5B-E97FD43C0A15}" dt="2020-02-13T14:08:13.691" v="1318" actId="47"/>
        <pc:sldMkLst>
          <pc:docMk/>
          <pc:sldMk cId="3132368290" sldId="378"/>
        </pc:sldMkLst>
      </pc:sldChg>
      <pc:sldChg chg="del">
        <pc:chgData name="Mark Sciuchetti" userId="fc44cc2b-6afa-47b7-b996-d648a7720b27" providerId="ADAL" clId="{0AE75452-2E09-4033-9E5B-E97FD43C0A15}" dt="2020-02-10T03:13:07.953" v="372" actId="47"/>
        <pc:sldMkLst>
          <pc:docMk/>
          <pc:sldMk cId="1038678814" sldId="379"/>
        </pc:sldMkLst>
      </pc:sldChg>
      <pc:sldChg chg="modSp mod ord">
        <pc:chgData name="Mark Sciuchetti" userId="fc44cc2b-6afa-47b7-b996-d648a7720b27" providerId="ADAL" clId="{0AE75452-2E09-4033-9E5B-E97FD43C0A15}" dt="2020-02-13T17:27:19.350" v="1647" actId="20577"/>
        <pc:sldMkLst>
          <pc:docMk/>
          <pc:sldMk cId="390053785" sldId="380"/>
        </pc:sldMkLst>
        <pc:spChg chg="mod">
          <ac:chgData name="Mark Sciuchetti" userId="fc44cc2b-6afa-47b7-b996-d648a7720b27" providerId="ADAL" clId="{0AE75452-2E09-4033-9E5B-E97FD43C0A15}" dt="2020-02-13T17:27:19.350" v="1647" actId="20577"/>
          <ac:spMkLst>
            <pc:docMk/>
            <pc:sldMk cId="390053785" sldId="380"/>
            <ac:spMk id="8" creationId="{0E5539B9-00D0-4FEC-82B2-E48748D8EFB2}"/>
          </ac:spMkLst>
        </pc:spChg>
      </pc:sldChg>
      <pc:sldChg chg="modSp del ord">
        <pc:chgData name="Mark Sciuchetti" userId="fc44cc2b-6afa-47b7-b996-d648a7720b27" providerId="ADAL" clId="{0AE75452-2E09-4033-9E5B-E97FD43C0A15}" dt="2020-02-13T17:18:09.543" v="1588" actId="47"/>
        <pc:sldMkLst>
          <pc:docMk/>
          <pc:sldMk cId="1149275385" sldId="381"/>
        </pc:sldMkLst>
        <pc:spChg chg="mod">
          <ac:chgData name="Mark Sciuchetti" userId="fc44cc2b-6afa-47b7-b996-d648a7720b27" providerId="ADAL" clId="{0AE75452-2E09-4033-9E5B-E97FD43C0A15}" dt="2020-02-13T16:18:37.246" v="1465" actId="207"/>
          <ac:spMkLst>
            <pc:docMk/>
            <pc:sldMk cId="1149275385" sldId="381"/>
            <ac:spMk id="8" creationId="{0E5539B9-00D0-4FEC-82B2-E48748D8EFB2}"/>
          </ac:spMkLst>
        </pc:spChg>
      </pc:sldChg>
      <pc:sldChg chg="modSp del ord">
        <pc:chgData name="Mark Sciuchetti" userId="fc44cc2b-6afa-47b7-b996-d648a7720b27" providerId="ADAL" clId="{0AE75452-2E09-4033-9E5B-E97FD43C0A15}" dt="2020-02-13T17:18:51.463" v="1589" actId="47"/>
        <pc:sldMkLst>
          <pc:docMk/>
          <pc:sldMk cId="3664307526" sldId="382"/>
        </pc:sldMkLst>
        <pc:spChg chg="mod">
          <ac:chgData name="Mark Sciuchetti" userId="fc44cc2b-6afa-47b7-b996-d648a7720b27" providerId="ADAL" clId="{0AE75452-2E09-4033-9E5B-E97FD43C0A15}" dt="2020-02-13T16:18:42.140" v="1466" actId="207"/>
          <ac:spMkLst>
            <pc:docMk/>
            <pc:sldMk cId="3664307526" sldId="382"/>
            <ac:spMk id="8" creationId="{0E5539B9-00D0-4FEC-82B2-E48748D8EFB2}"/>
          </ac:spMkLst>
        </pc:spChg>
      </pc:sldChg>
      <pc:sldChg chg="modSp del mod ord">
        <pc:chgData name="Mark Sciuchetti" userId="fc44cc2b-6afa-47b7-b996-d648a7720b27" providerId="ADAL" clId="{0AE75452-2E09-4033-9E5B-E97FD43C0A15}" dt="2020-02-13T17:18:52.453" v="1590" actId="47"/>
        <pc:sldMkLst>
          <pc:docMk/>
          <pc:sldMk cId="1647670108" sldId="383"/>
        </pc:sldMkLst>
        <pc:spChg chg="mod">
          <ac:chgData name="Mark Sciuchetti" userId="fc44cc2b-6afa-47b7-b996-d648a7720b27" providerId="ADAL" clId="{0AE75452-2E09-4033-9E5B-E97FD43C0A15}" dt="2020-02-13T16:18:56.885" v="1480" actId="5793"/>
          <ac:spMkLst>
            <pc:docMk/>
            <pc:sldMk cId="1647670108" sldId="383"/>
            <ac:spMk id="8" creationId="{0E5539B9-00D0-4FEC-82B2-E48748D8EFB2}"/>
          </ac:spMkLst>
        </pc:spChg>
      </pc:sldChg>
      <pc:sldChg chg="modSp del ord">
        <pc:chgData name="Mark Sciuchetti" userId="fc44cc2b-6afa-47b7-b996-d648a7720b27" providerId="ADAL" clId="{0AE75452-2E09-4033-9E5B-E97FD43C0A15}" dt="2020-02-13T17:19:33.753" v="1591" actId="47"/>
        <pc:sldMkLst>
          <pc:docMk/>
          <pc:sldMk cId="1855449448" sldId="384"/>
        </pc:sldMkLst>
        <pc:spChg chg="mod">
          <ac:chgData name="Mark Sciuchetti" userId="fc44cc2b-6afa-47b7-b996-d648a7720b27" providerId="ADAL" clId="{0AE75452-2E09-4033-9E5B-E97FD43C0A15}" dt="2020-02-13T16:19:02.225" v="1481" actId="207"/>
          <ac:spMkLst>
            <pc:docMk/>
            <pc:sldMk cId="1855449448" sldId="384"/>
            <ac:spMk id="8" creationId="{0E5539B9-00D0-4FEC-82B2-E48748D8EFB2}"/>
          </ac:spMkLst>
        </pc:spChg>
      </pc:sldChg>
      <pc:sldChg chg="modSp del ord">
        <pc:chgData name="Mark Sciuchetti" userId="fc44cc2b-6afa-47b7-b996-d648a7720b27" providerId="ADAL" clId="{0AE75452-2E09-4033-9E5B-E97FD43C0A15}" dt="2020-02-13T17:19:34.897" v="1592" actId="47"/>
        <pc:sldMkLst>
          <pc:docMk/>
          <pc:sldMk cId="2376805439" sldId="385"/>
        </pc:sldMkLst>
        <pc:spChg chg="mod">
          <ac:chgData name="Mark Sciuchetti" userId="fc44cc2b-6afa-47b7-b996-d648a7720b27" providerId="ADAL" clId="{0AE75452-2E09-4033-9E5B-E97FD43C0A15}" dt="2020-02-13T16:19:08.595" v="1482" actId="207"/>
          <ac:spMkLst>
            <pc:docMk/>
            <pc:sldMk cId="2376805439" sldId="385"/>
            <ac:spMk id="8" creationId="{0E5539B9-00D0-4FEC-82B2-E48748D8EFB2}"/>
          </ac:spMkLst>
        </pc:spChg>
      </pc:sldChg>
      <pc:sldChg chg="modSp del ord">
        <pc:chgData name="Mark Sciuchetti" userId="fc44cc2b-6afa-47b7-b996-d648a7720b27" providerId="ADAL" clId="{0AE75452-2E09-4033-9E5B-E97FD43C0A15}" dt="2020-02-13T17:19:37.218" v="1593" actId="47"/>
        <pc:sldMkLst>
          <pc:docMk/>
          <pc:sldMk cId="1110307401" sldId="386"/>
        </pc:sldMkLst>
        <pc:spChg chg="mod">
          <ac:chgData name="Mark Sciuchetti" userId="fc44cc2b-6afa-47b7-b996-d648a7720b27" providerId="ADAL" clId="{0AE75452-2E09-4033-9E5B-E97FD43C0A15}" dt="2020-02-13T16:19:31.696" v="1483" actId="207"/>
          <ac:spMkLst>
            <pc:docMk/>
            <pc:sldMk cId="1110307401" sldId="386"/>
            <ac:spMk id="8" creationId="{0E5539B9-00D0-4FEC-82B2-E48748D8EFB2}"/>
          </ac:spMkLst>
        </pc:spChg>
      </pc:sldChg>
      <pc:sldChg chg="modSp del ord">
        <pc:chgData name="Mark Sciuchetti" userId="fc44cc2b-6afa-47b7-b996-d648a7720b27" providerId="ADAL" clId="{0AE75452-2E09-4033-9E5B-E97FD43C0A15}" dt="2020-02-13T17:19:38.905" v="1594" actId="47"/>
        <pc:sldMkLst>
          <pc:docMk/>
          <pc:sldMk cId="1511518749" sldId="387"/>
        </pc:sldMkLst>
        <pc:spChg chg="mod">
          <ac:chgData name="Mark Sciuchetti" userId="fc44cc2b-6afa-47b7-b996-d648a7720b27" providerId="ADAL" clId="{0AE75452-2E09-4033-9E5B-E97FD43C0A15}" dt="2020-02-13T16:19:35.711" v="1484" actId="207"/>
          <ac:spMkLst>
            <pc:docMk/>
            <pc:sldMk cId="1511518749" sldId="387"/>
            <ac:spMk id="8" creationId="{0E5539B9-00D0-4FEC-82B2-E48748D8EFB2}"/>
          </ac:spMkLst>
        </pc:spChg>
      </pc:sldChg>
      <pc:sldChg chg="modSp del mod ord">
        <pc:chgData name="Mark Sciuchetti" userId="fc44cc2b-6afa-47b7-b996-d648a7720b27" providerId="ADAL" clId="{0AE75452-2E09-4033-9E5B-E97FD43C0A15}" dt="2020-02-13T17:19:41.598" v="1595" actId="47"/>
        <pc:sldMkLst>
          <pc:docMk/>
          <pc:sldMk cId="332269417" sldId="388"/>
        </pc:sldMkLst>
        <pc:spChg chg="mod">
          <ac:chgData name="Mark Sciuchetti" userId="fc44cc2b-6afa-47b7-b996-d648a7720b27" providerId="ADAL" clId="{0AE75452-2E09-4033-9E5B-E97FD43C0A15}" dt="2020-02-13T16:19:44.026" v="1487" actId="6549"/>
          <ac:spMkLst>
            <pc:docMk/>
            <pc:sldMk cId="332269417" sldId="388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0AE75452-2E09-4033-9E5B-E97FD43C0A15}" dt="2020-02-10T03:14:09.187" v="379" actId="47"/>
        <pc:sldMkLst>
          <pc:docMk/>
          <pc:sldMk cId="2137563340" sldId="390"/>
        </pc:sldMkLst>
      </pc:sldChg>
      <pc:sldChg chg="del">
        <pc:chgData name="Mark Sciuchetti" userId="fc44cc2b-6afa-47b7-b996-d648a7720b27" providerId="ADAL" clId="{0AE75452-2E09-4033-9E5B-E97FD43C0A15}" dt="2020-02-10T03:14:06.562" v="377" actId="47"/>
        <pc:sldMkLst>
          <pc:docMk/>
          <pc:sldMk cId="2503366054" sldId="391"/>
        </pc:sldMkLst>
      </pc:sldChg>
      <pc:sldChg chg="del">
        <pc:chgData name="Mark Sciuchetti" userId="fc44cc2b-6afa-47b7-b996-d648a7720b27" providerId="ADAL" clId="{0AE75452-2E09-4033-9E5B-E97FD43C0A15}" dt="2020-02-10T03:14:07.265" v="378" actId="47"/>
        <pc:sldMkLst>
          <pc:docMk/>
          <pc:sldMk cId="3428019459" sldId="392"/>
        </pc:sldMkLst>
      </pc:sldChg>
      <pc:sldChg chg="modSp mod modNotesTx">
        <pc:chgData name="Mark Sciuchetti" userId="fc44cc2b-6afa-47b7-b996-d648a7720b27" providerId="ADAL" clId="{0AE75452-2E09-4033-9E5B-E97FD43C0A15}" dt="2020-02-13T16:15:03.746" v="1421" actId="207"/>
        <pc:sldMkLst>
          <pc:docMk/>
          <pc:sldMk cId="2409947210" sldId="393"/>
        </pc:sldMkLst>
        <pc:spChg chg="mod">
          <ac:chgData name="Mark Sciuchetti" userId="fc44cc2b-6afa-47b7-b996-d648a7720b27" providerId="ADAL" clId="{0AE75452-2E09-4033-9E5B-E97FD43C0A15}" dt="2020-02-13T16:15:03.746" v="1421" actId="207"/>
          <ac:spMkLst>
            <pc:docMk/>
            <pc:sldMk cId="2409947210" sldId="393"/>
            <ac:spMk id="8" creationId="{0E5539B9-00D0-4FEC-82B2-E48748D8EFB2}"/>
          </ac:spMkLst>
        </pc:spChg>
      </pc:sldChg>
      <pc:sldChg chg="addSp delSp modSp del mod">
        <pc:chgData name="Mark Sciuchetti" userId="fc44cc2b-6afa-47b7-b996-d648a7720b27" providerId="ADAL" clId="{0AE75452-2E09-4033-9E5B-E97FD43C0A15}" dt="2020-02-10T02:46:57.234" v="98" actId="47"/>
        <pc:sldMkLst>
          <pc:docMk/>
          <pc:sldMk cId="2098982988" sldId="394"/>
        </pc:sldMkLst>
        <pc:spChg chg="add del mod">
          <ac:chgData name="Mark Sciuchetti" userId="fc44cc2b-6afa-47b7-b996-d648a7720b27" providerId="ADAL" clId="{0AE75452-2E09-4033-9E5B-E97FD43C0A15}" dt="2020-02-10T02:45:54.093" v="83"/>
          <ac:spMkLst>
            <pc:docMk/>
            <pc:sldMk cId="2098982988" sldId="394"/>
            <ac:spMk id="5" creationId="{931748A1-775B-4E76-8355-9206F6B50436}"/>
          </ac:spMkLst>
        </pc:spChg>
        <pc:spChg chg="add del mod">
          <ac:chgData name="Mark Sciuchetti" userId="fc44cc2b-6afa-47b7-b996-d648a7720b27" providerId="ADAL" clId="{0AE75452-2E09-4033-9E5B-E97FD43C0A15}" dt="2020-02-10T02:46:30.219" v="90" actId="478"/>
          <ac:spMkLst>
            <pc:docMk/>
            <pc:sldMk cId="2098982988" sldId="394"/>
            <ac:spMk id="12" creationId="{EF374B68-A06C-4EBA-AEAF-A5FB74A2C92D}"/>
          </ac:spMkLst>
        </pc:spChg>
        <pc:graphicFrameChg chg="add del mod">
          <ac:chgData name="Mark Sciuchetti" userId="fc44cc2b-6afa-47b7-b996-d648a7720b27" providerId="ADAL" clId="{0AE75452-2E09-4033-9E5B-E97FD43C0A15}" dt="2020-02-10T02:46:03.952" v="86" actId="478"/>
          <ac:graphicFrameMkLst>
            <pc:docMk/>
            <pc:sldMk cId="2098982988" sldId="394"/>
            <ac:graphicFrameMk id="10" creationId="{3457A540-0EA9-4EC8-9309-E352E74155FF}"/>
          </ac:graphicFrameMkLst>
        </pc:graphicFrameChg>
        <pc:graphicFrameChg chg="add mod">
          <ac:chgData name="Mark Sciuchetti" userId="fc44cc2b-6afa-47b7-b996-d648a7720b27" providerId="ADAL" clId="{0AE75452-2E09-4033-9E5B-E97FD43C0A15}" dt="2020-02-10T02:46:26.749" v="89"/>
          <ac:graphicFrameMkLst>
            <pc:docMk/>
            <pc:sldMk cId="2098982988" sldId="394"/>
            <ac:graphicFrameMk id="13" creationId="{3457A540-0EA9-4EC8-9309-E352E74155FF}"/>
          </ac:graphicFrameMkLst>
        </pc:graphicFrameChg>
        <pc:graphicFrameChg chg="add mod">
          <ac:chgData name="Mark Sciuchetti" userId="fc44cc2b-6afa-47b7-b996-d648a7720b27" providerId="ADAL" clId="{0AE75452-2E09-4033-9E5B-E97FD43C0A15}" dt="2020-02-10T02:46:53.237" v="97" actId="14100"/>
          <ac:graphicFrameMkLst>
            <pc:docMk/>
            <pc:sldMk cId="2098982988" sldId="394"/>
            <ac:graphicFrameMk id="14" creationId="{3457A540-0EA9-4EC8-9309-E352E74155FF}"/>
          </ac:graphicFrameMkLst>
        </pc:graphicFrameChg>
        <pc:picChg chg="del">
          <ac:chgData name="Mark Sciuchetti" userId="fc44cc2b-6afa-47b7-b996-d648a7720b27" providerId="ADAL" clId="{0AE75452-2E09-4033-9E5B-E97FD43C0A15}" dt="2020-02-10T02:45:27.387" v="81" actId="478"/>
          <ac:picMkLst>
            <pc:docMk/>
            <pc:sldMk cId="2098982988" sldId="394"/>
            <ac:picMk id="4" creationId="{5F23A73D-3F7D-4E6C-B605-CFD0192EE4C8}"/>
          </ac:picMkLst>
        </pc:picChg>
      </pc:sldChg>
      <pc:sldChg chg="modSp mod">
        <pc:chgData name="Mark Sciuchetti" userId="fc44cc2b-6afa-47b7-b996-d648a7720b27" providerId="ADAL" clId="{0AE75452-2E09-4033-9E5B-E97FD43C0A15}" dt="2020-02-13T16:24:13.494" v="1512" actId="20577"/>
        <pc:sldMkLst>
          <pc:docMk/>
          <pc:sldMk cId="1764497845" sldId="395"/>
        </pc:sldMkLst>
        <pc:spChg chg="mod">
          <ac:chgData name="Mark Sciuchetti" userId="fc44cc2b-6afa-47b7-b996-d648a7720b27" providerId="ADAL" clId="{0AE75452-2E09-4033-9E5B-E97FD43C0A15}" dt="2020-02-13T16:24:13.494" v="1512" actId="20577"/>
          <ac:spMkLst>
            <pc:docMk/>
            <pc:sldMk cId="1764497845" sldId="395"/>
            <ac:spMk id="8" creationId="{0E5539B9-00D0-4FEC-82B2-E48748D8EFB2}"/>
          </ac:spMkLst>
        </pc:spChg>
      </pc:sldChg>
      <pc:sldChg chg="ord">
        <pc:chgData name="Mark Sciuchetti" userId="fc44cc2b-6afa-47b7-b996-d648a7720b27" providerId="ADAL" clId="{0AE75452-2E09-4033-9E5B-E97FD43C0A15}" dt="2020-02-13T16:31:30.290" v="1581"/>
        <pc:sldMkLst>
          <pc:docMk/>
          <pc:sldMk cId="4234166963" sldId="396"/>
        </pc:sldMkLst>
      </pc:sldChg>
      <pc:sldChg chg="modSp del mod">
        <pc:chgData name="Mark Sciuchetti" userId="fc44cc2b-6afa-47b7-b996-d648a7720b27" providerId="ADAL" clId="{0AE75452-2E09-4033-9E5B-E97FD43C0A15}" dt="2020-02-13T17:29:08.753" v="1654" actId="47"/>
        <pc:sldMkLst>
          <pc:docMk/>
          <pc:sldMk cId="1477609848" sldId="397"/>
        </pc:sldMkLst>
        <pc:spChg chg="mod">
          <ac:chgData name="Mark Sciuchetti" userId="fc44cc2b-6afa-47b7-b996-d648a7720b27" providerId="ADAL" clId="{0AE75452-2E09-4033-9E5B-E97FD43C0A15}" dt="2020-02-13T16:20:01.975" v="1490" actId="14100"/>
          <ac:spMkLst>
            <pc:docMk/>
            <pc:sldMk cId="1477609848" sldId="397"/>
            <ac:spMk id="3" creationId="{8B0C17F9-1FB2-4B02-BB00-FC8401707C55}"/>
          </ac:spMkLst>
        </pc:spChg>
      </pc:sldChg>
      <pc:sldChg chg="modSp mod ord">
        <pc:chgData name="Mark Sciuchetti" userId="fc44cc2b-6afa-47b7-b996-d648a7720b27" providerId="ADAL" clId="{0AE75452-2E09-4033-9E5B-E97FD43C0A15}" dt="2020-02-13T17:28:02.426" v="1648" actId="20577"/>
        <pc:sldMkLst>
          <pc:docMk/>
          <pc:sldMk cId="1029711424" sldId="399"/>
        </pc:sldMkLst>
        <pc:spChg chg="mod">
          <ac:chgData name="Mark Sciuchetti" userId="fc44cc2b-6afa-47b7-b996-d648a7720b27" providerId="ADAL" clId="{0AE75452-2E09-4033-9E5B-E97FD43C0A15}" dt="2020-02-13T17:28:02.426" v="1648" actId="20577"/>
          <ac:spMkLst>
            <pc:docMk/>
            <pc:sldMk cId="1029711424" sldId="399"/>
            <ac:spMk id="8" creationId="{0E5539B9-00D0-4FEC-82B2-E48748D8EFB2}"/>
          </ac:spMkLst>
        </pc:spChg>
      </pc:sldChg>
      <pc:sldChg chg="modSp mod ord">
        <pc:chgData name="Mark Sciuchetti" userId="fc44cc2b-6afa-47b7-b996-d648a7720b27" providerId="ADAL" clId="{0AE75452-2E09-4033-9E5B-E97FD43C0A15}" dt="2020-02-13T16:25:19.117" v="1525" actId="20577"/>
        <pc:sldMkLst>
          <pc:docMk/>
          <pc:sldMk cId="812237231" sldId="400"/>
        </pc:sldMkLst>
        <pc:spChg chg="mod">
          <ac:chgData name="Mark Sciuchetti" userId="fc44cc2b-6afa-47b7-b996-d648a7720b27" providerId="ADAL" clId="{0AE75452-2E09-4033-9E5B-E97FD43C0A15}" dt="2020-02-13T16:25:19.117" v="1525" actId="20577"/>
          <ac:spMkLst>
            <pc:docMk/>
            <pc:sldMk cId="812237231" sldId="400"/>
            <ac:spMk id="8" creationId="{0E5539B9-00D0-4FEC-82B2-E48748D8EFB2}"/>
          </ac:spMkLst>
        </pc:spChg>
      </pc:sldChg>
      <pc:sldChg chg="modSp mod ord">
        <pc:chgData name="Mark Sciuchetti" userId="fc44cc2b-6afa-47b7-b996-d648a7720b27" providerId="ADAL" clId="{0AE75452-2E09-4033-9E5B-E97FD43C0A15}" dt="2020-02-13T16:16:58.726" v="1447" actId="207"/>
        <pc:sldMkLst>
          <pc:docMk/>
          <pc:sldMk cId="905019649" sldId="401"/>
        </pc:sldMkLst>
        <pc:spChg chg="mod">
          <ac:chgData name="Mark Sciuchetti" userId="fc44cc2b-6afa-47b7-b996-d648a7720b27" providerId="ADAL" clId="{0AE75452-2E09-4033-9E5B-E97FD43C0A15}" dt="2020-02-13T16:16:58.726" v="1447" actId="207"/>
          <ac:spMkLst>
            <pc:docMk/>
            <pc:sldMk cId="905019649" sldId="401"/>
            <ac:spMk id="8" creationId="{0E5539B9-00D0-4FEC-82B2-E48748D8EFB2}"/>
          </ac:spMkLst>
        </pc:spChg>
      </pc:sldChg>
      <pc:sldChg chg="modSp mod ord">
        <pc:chgData name="Mark Sciuchetti" userId="fc44cc2b-6afa-47b7-b996-d648a7720b27" providerId="ADAL" clId="{0AE75452-2E09-4033-9E5B-E97FD43C0A15}" dt="2020-02-13T16:15:10.426" v="1422" actId="207"/>
        <pc:sldMkLst>
          <pc:docMk/>
          <pc:sldMk cId="3946768907" sldId="402"/>
        </pc:sldMkLst>
        <pc:spChg chg="mod">
          <ac:chgData name="Mark Sciuchetti" userId="fc44cc2b-6afa-47b7-b996-d648a7720b27" providerId="ADAL" clId="{0AE75452-2E09-4033-9E5B-E97FD43C0A15}" dt="2020-02-13T16:15:10.426" v="1422" actId="207"/>
          <ac:spMkLst>
            <pc:docMk/>
            <pc:sldMk cId="3946768907" sldId="402"/>
            <ac:spMk id="8" creationId="{0E5539B9-00D0-4FEC-82B2-E48748D8EFB2}"/>
          </ac:spMkLst>
        </pc:spChg>
      </pc:sldChg>
      <pc:sldChg chg="ord">
        <pc:chgData name="Mark Sciuchetti" userId="fc44cc2b-6afa-47b7-b996-d648a7720b27" providerId="ADAL" clId="{0AE75452-2E09-4033-9E5B-E97FD43C0A15}" dt="2020-02-10T18:26:26.278" v="527"/>
        <pc:sldMkLst>
          <pc:docMk/>
          <pc:sldMk cId="2254188339" sldId="403"/>
        </pc:sldMkLst>
      </pc:sldChg>
      <pc:sldChg chg="del ord">
        <pc:chgData name="Mark Sciuchetti" userId="fc44cc2b-6afa-47b7-b996-d648a7720b27" providerId="ADAL" clId="{0AE75452-2E09-4033-9E5B-E97FD43C0A15}" dt="2020-02-10T20:40:36.138" v="528" actId="47"/>
        <pc:sldMkLst>
          <pc:docMk/>
          <pc:sldMk cId="3785206546" sldId="404"/>
        </pc:sldMkLst>
      </pc:sldChg>
      <pc:sldChg chg="ord">
        <pc:chgData name="Mark Sciuchetti" userId="fc44cc2b-6afa-47b7-b996-d648a7720b27" providerId="ADAL" clId="{0AE75452-2E09-4033-9E5B-E97FD43C0A15}" dt="2020-02-10T03:06:16.187" v="290"/>
        <pc:sldMkLst>
          <pc:docMk/>
          <pc:sldMk cId="2487050676" sldId="406"/>
        </pc:sldMkLst>
      </pc:sldChg>
      <pc:sldChg chg="modSp add mod">
        <pc:chgData name="Mark Sciuchetti" userId="fc44cc2b-6afa-47b7-b996-d648a7720b27" providerId="ADAL" clId="{0AE75452-2E09-4033-9E5B-E97FD43C0A15}" dt="2020-02-10T18:12:48.613" v="406" actId="20577"/>
        <pc:sldMkLst>
          <pc:docMk/>
          <pc:sldMk cId="2090574918" sldId="407"/>
        </pc:sldMkLst>
        <pc:spChg chg="mod">
          <ac:chgData name="Mark Sciuchetti" userId="fc44cc2b-6afa-47b7-b996-d648a7720b27" providerId="ADAL" clId="{0AE75452-2E09-4033-9E5B-E97FD43C0A15}" dt="2020-02-10T18:12:48.613" v="406" actId="20577"/>
          <ac:spMkLst>
            <pc:docMk/>
            <pc:sldMk cId="2090574918" sldId="407"/>
            <ac:spMk id="6" creationId="{00000000-0000-0000-0000-000000000000}"/>
          </ac:spMkLst>
        </pc:spChg>
      </pc:sldChg>
      <pc:sldChg chg="addSp delSp modSp add del mod">
        <pc:chgData name="Mark Sciuchetti" userId="fc44cc2b-6afa-47b7-b996-d648a7720b27" providerId="ADAL" clId="{0AE75452-2E09-4033-9E5B-E97FD43C0A15}" dt="2020-02-10T02:47:22.840" v="104" actId="47"/>
        <pc:sldMkLst>
          <pc:docMk/>
          <pc:sldMk cId="1245327777" sldId="408"/>
        </pc:sldMkLst>
        <pc:spChg chg="add del mod">
          <ac:chgData name="Mark Sciuchetti" userId="fc44cc2b-6afa-47b7-b996-d648a7720b27" providerId="ADAL" clId="{0AE75452-2E09-4033-9E5B-E97FD43C0A15}" dt="2020-02-10T02:47:13.246" v="103" actId="1957"/>
          <ac:spMkLst>
            <pc:docMk/>
            <pc:sldMk cId="1245327777" sldId="408"/>
            <ac:spMk id="5" creationId="{98E35684-3526-4518-AE07-BF3C600FBF98}"/>
          </ac:spMkLst>
        </pc:spChg>
        <pc:graphicFrameChg chg="add mod">
          <ac:chgData name="Mark Sciuchetti" userId="fc44cc2b-6afa-47b7-b996-d648a7720b27" providerId="ADAL" clId="{0AE75452-2E09-4033-9E5B-E97FD43C0A15}" dt="2020-02-10T02:47:13.246" v="103" actId="1957"/>
          <ac:graphicFrameMkLst>
            <pc:docMk/>
            <pc:sldMk cId="1245327777" sldId="408"/>
            <ac:graphicFrameMk id="10" creationId="{A499F5FC-2D3B-4681-8DF9-809442C8F486}"/>
          </ac:graphicFrameMkLst>
        </pc:graphicFrameChg>
        <pc:picChg chg="del">
          <ac:chgData name="Mark Sciuchetti" userId="fc44cc2b-6afa-47b7-b996-d648a7720b27" providerId="ADAL" clId="{0AE75452-2E09-4033-9E5B-E97FD43C0A15}" dt="2020-02-10T02:47:02.121" v="100" actId="478"/>
          <ac:picMkLst>
            <pc:docMk/>
            <pc:sldMk cId="1245327777" sldId="408"/>
            <ac:picMk id="4" creationId="{5F23A73D-3F7D-4E6C-B605-CFD0192EE4C8}"/>
          </ac:picMkLst>
        </pc:picChg>
      </pc:sldChg>
      <pc:sldChg chg="addSp delSp modSp add mod ord">
        <pc:chgData name="Mark Sciuchetti" userId="fc44cc2b-6afa-47b7-b996-d648a7720b27" providerId="ADAL" clId="{0AE75452-2E09-4033-9E5B-E97FD43C0A15}" dt="2020-02-13T16:15:58.736" v="1428" actId="207"/>
        <pc:sldMkLst>
          <pc:docMk/>
          <pc:sldMk cId="3859580061" sldId="409"/>
        </pc:sldMkLst>
        <pc:spChg chg="add del mod">
          <ac:chgData name="Mark Sciuchetti" userId="fc44cc2b-6afa-47b7-b996-d648a7720b27" providerId="ADAL" clId="{0AE75452-2E09-4033-9E5B-E97FD43C0A15}" dt="2020-02-10T02:49:30.634" v="113" actId="478"/>
          <ac:spMkLst>
            <pc:docMk/>
            <pc:sldMk cId="3859580061" sldId="409"/>
            <ac:spMk id="5" creationId="{69E28017-3BA4-4FF8-9ECB-8DC735665070}"/>
          </ac:spMkLst>
        </pc:spChg>
        <pc:spChg chg="del mod">
          <ac:chgData name="Mark Sciuchetti" userId="fc44cc2b-6afa-47b7-b996-d648a7720b27" providerId="ADAL" clId="{0AE75452-2E09-4033-9E5B-E97FD43C0A15}" dt="2020-02-10T02:50:03.139" v="119" actId="478"/>
          <ac:spMkLst>
            <pc:docMk/>
            <pc:sldMk cId="3859580061" sldId="409"/>
            <ac:spMk id="7" creationId="{313F755D-6337-402B-A2AD-B5AC51009F86}"/>
          </ac:spMkLst>
        </pc:spChg>
        <pc:graphicFrameChg chg="add">
          <ac:chgData name="Mark Sciuchetti" userId="fc44cc2b-6afa-47b7-b996-d648a7720b27" providerId="ADAL" clId="{0AE75452-2E09-4033-9E5B-E97FD43C0A15}" dt="2020-02-11T02:29:26.890" v="534"/>
          <ac:graphicFrameMkLst>
            <pc:docMk/>
            <pc:sldMk cId="3859580061" sldId="409"/>
            <ac:graphicFrameMk id="5" creationId="{3457A540-0EA9-4EC8-9309-E352E74155FF}"/>
          </ac:graphicFrameMkLst>
        </pc:graphicFrameChg>
        <pc:graphicFrameChg chg="add mod">
          <ac:chgData name="Mark Sciuchetti" userId="fc44cc2b-6afa-47b7-b996-d648a7720b27" providerId="ADAL" clId="{0AE75452-2E09-4033-9E5B-E97FD43C0A15}" dt="2020-02-13T16:15:58.736" v="1428" actId="207"/>
          <ac:graphicFrameMkLst>
            <pc:docMk/>
            <pc:sldMk cId="3859580061" sldId="409"/>
            <ac:graphicFrameMk id="7" creationId="{3457A540-0EA9-4EC8-9309-E352E74155FF}"/>
          </ac:graphicFrameMkLst>
        </pc:graphicFrameChg>
        <pc:graphicFrameChg chg="add">
          <ac:chgData name="Mark Sciuchetti" userId="fc44cc2b-6afa-47b7-b996-d648a7720b27" providerId="ADAL" clId="{0AE75452-2E09-4033-9E5B-E97FD43C0A15}" dt="2020-02-10T02:49:03.056" v="108"/>
          <ac:graphicFrameMkLst>
            <pc:docMk/>
            <pc:sldMk cId="3859580061" sldId="409"/>
            <ac:graphicFrameMk id="8" creationId="{3457A540-0EA9-4EC8-9309-E352E74155FF}"/>
          </ac:graphicFrameMkLst>
        </pc:graphicFrameChg>
        <pc:graphicFrameChg chg="add mod">
          <ac:chgData name="Mark Sciuchetti" userId="fc44cc2b-6afa-47b7-b996-d648a7720b27" providerId="ADAL" clId="{0AE75452-2E09-4033-9E5B-E97FD43C0A15}" dt="2020-02-11T02:29:39.077" v="537"/>
          <ac:graphicFrameMkLst>
            <pc:docMk/>
            <pc:sldMk cId="3859580061" sldId="409"/>
            <ac:graphicFrameMk id="9" creationId="{3457A540-0EA9-4EC8-9309-E352E74155FF}"/>
          </ac:graphicFrameMkLst>
        </pc:graphicFrameChg>
        <pc:picChg chg="del">
          <ac:chgData name="Mark Sciuchetti" userId="fc44cc2b-6afa-47b7-b996-d648a7720b27" providerId="ADAL" clId="{0AE75452-2E09-4033-9E5B-E97FD43C0A15}" dt="2020-02-10T02:47:27.058" v="106" actId="478"/>
          <ac:picMkLst>
            <pc:docMk/>
            <pc:sldMk cId="3859580061" sldId="409"/>
            <ac:picMk id="4" creationId="{5F23A73D-3F7D-4E6C-B605-CFD0192EE4C8}"/>
          </ac:picMkLst>
        </pc:picChg>
      </pc:sldChg>
      <pc:sldChg chg="addSp delSp modSp add mod">
        <pc:chgData name="Mark Sciuchetti" userId="fc44cc2b-6afa-47b7-b996-d648a7720b27" providerId="ADAL" clId="{0AE75452-2E09-4033-9E5B-E97FD43C0A15}" dt="2020-02-13T16:15:28.066" v="1424" actId="207"/>
        <pc:sldMkLst>
          <pc:docMk/>
          <pc:sldMk cId="2895068144" sldId="410"/>
        </pc:sldMkLst>
        <pc:spChg chg="add del mod">
          <ac:chgData name="Mark Sciuchetti" userId="fc44cc2b-6afa-47b7-b996-d648a7720b27" providerId="ADAL" clId="{0AE75452-2E09-4033-9E5B-E97FD43C0A15}" dt="2020-02-10T02:53:10.483" v="149" actId="478"/>
          <ac:spMkLst>
            <pc:docMk/>
            <pc:sldMk cId="2895068144" sldId="410"/>
            <ac:spMk id="5" creationId="{7607A704-1359-44C0-BA4A-72EE5573563D}"/>
          </ac:spMkLst>
        </pc:spChg>
        <pc:spChg chg="del">
          <ac:chgData name="Mark Sciuchetti" userId="fc44cc2b-6afa-47b7-b996-d648a7720b27" providerId="ADAL" clId="{0AE75452-2E09-4033-9E5B-E97FD43C0A15}" dt="2020-02-10T02:53:07.843" v="148" actId="478"/>
          <ac:spMkLst>
            <pc:docMk/>
            <pc:sldMk cId="2895068144" sldId="410"/>
            <ac:spMk id="7" creationId="{313F755D-6337-402B-A2AD-B5AC51009F86}"/>
          </ac:spMkLst>
        </pc:spChg>
        <pc:graphicFrameChg chg="add mod">
          <ac:chgData name="Mark Sciuchetti" userId="fc44cc2b-6afa-47b7-b996-d648a7720b27" providerId="ADAL" clId="{0AE75452-2E09-4033-9E5B-E97FD43C0A15}" dt="2020-02-13T16:15:28.066" v="1424" actId="207"/>
          <ac:graphicFrameMkLst>
            <pc:docMk/>
            <pc:sldMk cId="2895068144" sldId="410"/>
            <ac:graphicFrameMk id="8" creationId="{CD432126-7DFF-4A19-A821-04CFC16ADD7D}"/>
          </ac:graphicFrameMkLst>
        </pc:graphicFrameChg>
        <pc:picChg chg="del">
          <ac:chgData name="Mark Sciuchetti" userId="fc44cc2b-6afa-47b7-b996-d648a7720b27" providerId="ADAL" clId="{0AE75452-2E09-4033-9E5B-E97FD43C0A15}" dt="2020-02-10T02:51:15.611" v="142" actId="478"/>
          <ac:picMkLst>
            <pc:docMk/>
            <pc:sldMk cId="2895068144" sldId="410"/>
            <ac:picMk id="4" creationId="{5F23A73D-3F7D-4E6C-B605-CFD0192EE4C8}"/>
          </ac:picMkLst>
        </pc:picChg>
      </pc:sldChg>
      <pc:sldChg chg="add del ord">
        <pc:chgData name="Mark Sciuchetti" userId="fc44cc2b-6afa-47b7-b996-d648a7720b27" providerId="ADAL" clId="{0AE75452-2E09-4033-9E5B-E97FD43C0A15}" dt="2020-02-13T14:46:58.955" v="1327" actId="47"/>
        <pc:sldMkLst>
          <pc:docMk/>
          <pc:sldMk cId="603435390" sldId="411"/>
        </pc:sldMkLst>
      </pc:sldChg>
      <pc:sldChg chg="addSp delSp modSp add mod">
        <pc:chgData name="Mark Sciuchetti" userId="fc44cc2b-6afa-47b7-b996-d648a7720b27" providerId="ADAL" clId="{0AE75452-2E09-4033-9E5B-E97FD43C0A15}" dt="2020-02-13T16:15:36.385" v="1425" actId="207"/>
        <pc:sldMkLst>
          <pc:docMk/>
          <pc:sldMk cId="873671961" sldId="412"/>
        </pc:sldMkLst>
        <pc:graphicFrameChg chg="add del mod">
          <ac:chgData name="Mark Sciuchetti" userId="fc44cc2b-6afa-47b7-b996-d648a7720b27" providerId="ADAL" clId="{0AE75452-2E09-4033-9E5B-E97FD43C0A15}" dt="2020-02-10T02:58:37.173" v="199" actId="478"/>
          <ac:graphicFrameMkLst>
            <pc:docMk/>
            <pc:sldMk cId="873671961" sldId="412"/>
            <ac:graphicFrameMk id="5" creationId="{BC40F6C3-425B-4D22-BAC4-725A951CAAD2}"/>
          </ac:graphicFrameMkLst>
        </pc:graphicFrameChg>
        <pc:graphicFrameChg chg="add mod">
          <ac:chgData name="Mark Sciuchetti" userId="fc44cc2b-6afa-47b7-b996-d648a7720b27" providerId="ADAL" clId="{0AE75452-2E09-4033-9E5B-E97FD43C0A15}" dt="2020-02-13T16:15:36.385" v="1425" actId="207"/>
          <ac:graphicFrameMkLst>
            <pc:docMk/>
            <pc:sldMk cId="873671961" sldId="412"/>
            <ac:graphicFrameMk id="7" creationId="{BC40F6C3-425B-4D22-BAC4-725A951CAAD2}"/>
          </ac:graphicFrameMkLst>
        </pc:graphicFrameChg>
        <pc:graphicFrameChg chg="del">
          <ac:chgData name="Mark Sciuchetti" userId="fc44cc2b-6afa-47b7-b996-d648a7720b27" providerId="ADAL" clId="{0AE75452-2E09-4033-9E5B-E97FD43C0A15}" dt="2020-02-10T02:57:28.303" v="175" actId="478"/>
          <ac:graphicFrameMkLst>
            <pc:docMk/>
            <pc:sldMk cId="873671961" sldId="412"/>
            <ac:graphicFrameMk id="8" creationId="{CD432126-7DFF-4A19-A821-04CFC16ADD7D}"/>
          </ac:graphicFrameMkLst>
        </pc:graphicFrameChg>
      </pc:sldChg>
      <pc:sldChg chg="addSp modSp add mod">
        <pc:chgData name="Mark Sciuchetti" userId="fc44cc2b-6afa-47b7-b996-d648a7720b27" providerId="ADAL" clId="{0AE75452-2E09-4033-9E5B-E97FD43C0A15}" dt="2020-02-13T16:15:47.166" v="1426" actId="207"/>
        <pc:sldMkLst>
          <pc:docMk/>
          <pc:sldMk cId="381359516" sldId="413"/>
        </pc:sldMkLst>
        <pc:graphicFrameChg chg="add mod">
          <ac:chgData name="Mark Sciuchetti" userId="fc44cc2b-6afa-47b7-b996-d648a7720b27" providerId="ADAL" clId="{0AE75452-2E09-4033-9E5B-E97FD43C0A15}" dt="2020-02-13T16:15:47.166" v="1426" actId="207"/>
          <ac:graphicFrameMkLst>
            <pc:docMk/>
            <pc:sldMk cId="381359516" sldId="413"/>
            <ac:graphicFrameMk id="4" creationId="{F4F7FC58-9A7A-4CFB-8AA6-5F7490EF266C}"/>
          </ac:graphicFrameMkLst>
        </pc:graphicFrameChg>
      </pc:sldChg>
      <pc:sldChg chg="addSp modSp add mod">
        <pc:chgData name="Mark Sciuchetti" userId="fc44cc2b-6afa-47b7-b996-d648a7720b27" providerId="ADAL" clId="{0AE75452-2E09-4033-9E5B-E97FD43C0A15}" dt="2020-02-13T16:15:53.605" v="1427" actId="207"/>
        <pc:sldMkLst>
          <pc:docMk/>
          <pc:sldMk cId="3979394050" sldId="414"/>
        </pc:sldMkLst>
        <pc:graphicFrameChg chg="add mod">
          <ac:chgData name="Mark Sciuchetti" userId="fc44cc2b-6afa-47b7-b996-d648a7720b27" providerId="ADAL" clId="{0AE75452-2E09-4033-9E5B-E97FD43C0A15}" dt="2020-02-13T16:15:53.605" v="1427" actId="207"/>
          <ac:graphicFrameMkLst>
            <pc:docMk/>
            <pc:sldMk cId="3979394050" sldId="414"/>
            <ac:graphicFrameMk id="4" creationId="{BCA1B024-7E3B-437F-8935-9F1EFDC7DBBC}"/>
          </ac:graphicFrameMkLst>
        </pc:graphicFrameChg>
      </pc:sldChg>
      <pc:sldChg chg="add del">
        <pc:chgData name="Mark Sciuchetti" userId="fc44cc2b-6afa-47b7-b996-d648a7720b27" providerId="ADAL" clId="{0AE75452-2E09-4033-9E5B-E97FD43C0A15}" dt="2020-02-10T03:06:06.060" v="288" actId="47"/>
        <pc:sldMkLst>
          <pc:docMk/>
          <pc:sldMk cId="1723951660" sldId="415"/>
        </pc:sldMkLst>
      </pc:sldChg>
      <pc:sldChg chg="addSp modSp add mod">
        <pc:chgData name="Mark Sciuchetti" userId="fc44cc2b-6afa-47b7-b996-d648a7720b27" providerId="ADAL" clId="{0AE75452-2E09-4033-9E5B-E97FD43C0A15}" dt="2020-02-13T16:23:35.584" v="1507" actId="207"/>
        <pc:sldMkLst>
          <pc:docMk/>
          <pc:sldMk cId="3271395787" sldId="416"/>
        </pc:sldMkLst>
        <pc:graphicFrameChg chg="add">
          <ac:chgData name="Mark Sciuchetti" userId="fc44cc2b-6afa-47b7-b996-d648a7720b27" providerId="ADAL" clId="{0AE75452-2E09-4033-9E5B-E97FD43C0A15}" dt="2020-02-11T02:50:10.299" v="676"/>
          <ac:graphicFrameMkLst>
            <pc:docMk/>
            <pc:sldMk cId="3271395787" sldId="416"/>
            <ac:graphicFrameMk id="4" creationId="{9C7D2A85-10AE-4A46-9FBF-76897CE26082}"/>
          </ac:graphicFrameMkLst>
        </pc:graphicFrameChg>
        <pc:graphicFrameChg chg="add mod">
          <ac:chgData name="Mark Sciuchetti" userId="fc44cc2b-6afa-47b7-b996-d648a7720b27" providerId="ADAL" clId="{0AE75452-2E09-4033-9E5B-E97FD43C0A15}" dt="2020-02-13T16:23:35.584" v="1507" actId="207"/>
          <ac:graphicFrameMkLst>
            <pc:docMk/>
            <pc:sldMk cId="3271395787" sldId="416"/>
            <ac:graphicFrameMk id="5" creationId="{9C7D2A85-10AE-4A46-9FBF-76897CE26082}"/>
          </ac:graphicFrameMkLst>
        </pc:graphicFrameChg>
        <pc:graphicFrameChg chg="add">
          <ac:chgData name="Mark Sciuchetti" userId="fc44cc2b-6afa-47b7-b996-d648a7720b27" providerId="ADAL" clId="{0AE75452-2E09-4033-9E5B-E97FD43C0A15}" dt="2020-02-11T02:50:51.566" v="680"/>
          <ac:graphicFrameMkLst>
            <pc:docMk/>
            <pc:sldMk cId="3271395787" sldId="416"/>
            <ac:graphicFrameMk id="7" creationId="{9C7D2A85-10AE-4A46-9FBF-76897CE26082}"/>
          </ac:graphicFrameMkLst>
        </pc:graphicFrameChg>
      </pc:sldChg>
      <pc:sldChg chg="add del">
        <pc:chgData name="Mark Sciuchetti" userId="fc44cc2b-6afa-47b7-b996-d648a7720b27" providerId="ADAL" clId="{0AE75452-2E09-4033-9E5B-E97FD43C0A15}" dt="2020-02-10T03:06:01.857" v="285" actId="47"/>
        <pc:sldMkLst>
          <pc:docMk/>
          <pc:sldMk cId="2834719474" sldId="417"/>
        </pc:sldMkLst>
      </pc:sldChg>
      <pc:sldChg chg="add del">
        <pc:chgData name="Mark Sciuchetti" userId="fc44cc2b-6afa-47b7-b996-d648a7720b27" providerId="ADAL" clId="{0AE75452-2E09-4033-9E5B-E97FD43C0A15}" dt="2020-02-13T02:20:37.743" v="1261" actId="47"/>
        <pc:sldMkLst>
          <pc:docMk/>
          <pc:sldMk cId="1172081475" sldId="418"/>
        </pc:sldMkLst>
      </pc:sldChg>
      <pc:sldChg chg="modSp add mod">
        <pc:chgData name="Mark Sciuchetti" userId="fc44cc2b-6afa-47b7-b996-d648a7720b27" providerId="ADAL" clId="{0AE75452-2E09-4033-9E5B-E97FD43C0A15}" dt="2020-02-10T03:07:11.970" v="346" actId="20577"/>
        <pc:sldMkLst>
          <pc:docMk/>
          <pc:sldMk cId="2490451375" sldId="419"/>
        </pc:sldMkLst>
        <pc:spChg chg="mod">
          <ac:chgData name="Mark Sciuchetti" userId="fc44cc2b-6afa-47b7-b996-d648a7720b27" providerId="ADAL" clId="{0AE75452-2E09-4033-9E5B-E97FD43C0A15}" dt="2020-02-10T03:07:11.970" v="346" actId="20577"/>
          <ac:spMkLst>
            <pc:docMk/>
            <pc:sldMk cId="2490451375" sldId="419"/>
            <ac:spMk id="6" creationId="{00000000-0000-0000-0000-000000000000}"/>
          </ac:spMkLst>
        </pc:spChg>
      </pc:sldChg>
      <pc:sldChg chg="modSp add mod ord modNotesTx">
        <pc:chgData name="Mark Sciuchetti" userId="fc44cc2b-6afa-47b7-b996-d648a7720b27" providerId="ADAL" clId="{0AE75452-2E09-4033-9E5B-E97FD43C0A15}" dt="2020-02-13T16:23:12.480" v="1504" actId="404"/>
        <pc:sldMkLst>
          <pc:docMk/>
          <pc:sldMk cId="3859885426" sldId="420"/>
        </pc:sldMkLst>
        <pc:spChg chg="mod">
          <ac:chgData name="Mark Sciuchetti" userId="fc44cc2b-6afa-47b7-b996-d648a7720b27" providerId="ADAL" clId="{0AE75452-2E09-4033-9E5B-E97FD43C0A15}" dt="2020-02-11T03:04:06.916" v="783" actId="1076"/>
          <ac:spMkLst>
            <pc:docMk/>
            <pc:sldMk cId="3859885426" sldId="420"/>
            <ac:spMk id="7" creationId="{313F755D-6337-402B-A2AD-B5AC51009F86}"/>
          </ac:spMkLst>
        </pc:spChg>
        <pc:spChg chg="mod">
          <ac:chgData name="Mark Sciuchetti" userId="fc44cc2b-6afa-47b7-b996-d648a7720b27" providerId="ADAL" clId="{0AE75452-2E09-4033-9E5B-E97FD43C0A15}" dt="2020-02-13T16:23:12.480" v="1504" actId="404"/>
          <ac:spMkLst>
            <pc:docMk/>
            <pc:sldMk cId="3859885426" sldId="420"/>
            <ac:spMk id="8" creationId="{0E5539B9-00D0-4FEC-82B2-E48748D8EFB2}"/>
          </ac:spMkLst>
        </pc:spChg>
      </pc:sldChg>
      <pc:sldChg chg="add del">
        <pc:chgData name="Mark Sciuchetti" userId="fc44cc2b-6afa-47b7-b996-d648a7720b27" providerId="ADAL" clId="{0AE75452-2E09-4033-9E5B-E97FD43C0A15}" dt="2020-02-11T02:34:03.697" v="567"/>
        <pc:sldMkLst>
          <pc:docMk/>
          <pc:sldMk cId="4041788594" sldId="421"/>
        </pc:sldMkLst>
      </pc:sldChg>
      <pc:sldChg chg="modSp add mod modNotesTx">
        <pc:chgData name="Mark Sciuchetti" userId="fc44cc2b-6afa-47b7-b996-d648a7720b27" providerId="ADAL" clId="{0AE75452-2E09-4033-9E5B-E97FD43C0A15}" dt="2020-02-13T16:23:22.478" v="1506" actId="20577"/>
        <pc:sldMkLst>
          <pc:docMk/>
          <pc:sldMk cId="4192396766" sldId="421"/>
        </pc:sldMkLst>
        <pc:spChg chg="mod">
          <ac:chgData name="Mark Sciuchetti" userId="fc44cc2b-6afa-47b7-b996-d648a7720b27" providerId="ADAL" clId="{0AE75452-2E09-4033-9E5B-E97FD43C0A15}" dt="2020-02-11T03:04:22.570" v="795" actId="1035"/>
          <ac:spMkLst>
            <pc:docMk/>
            <pc:sldMk cId="4192396766" sldId="421"/>
            <ac:spMk id="7" creationId="{313F755D-6337-402B-A2AD-B5AC51009F86}"/>
          </ac:spMkLst>
        </pc:spChg>
        <pc:spChg chg="mod">
          <ac:chgData name="Mark Sciuchetti" userId="fc44cc2b-6afa-47b7-b996-d648a7720b27" providerId="ADAL" clId="{0AE75452-2E09-4033-9E5B-E97FD43C0A15}" dt="2020-02-13T16:23:22.478" v="1506" actId="20577"/>
          <ac:spMkLst>
            <pc:docMk/>
            <pc:sldMk cId="4192396766" sldId="421"/>
            <ac:spMk id="8" creationId="{0E5539B9-00D0-4FEC-82B2-E48748D8EFB2}"/>
          </ac:spMkLst>
        </pc:spChg>
      </pc:sldChg>
      <pc:sldChg chg="addSp delSp modSp add mod">
        <pc:chgData name="Mark Sciuchetti" userId="fc44cc2b-6afa-47b7-b996-d648a7720b27" providerId="ADAL" clId="{0AE75452-2E09-4033-9E5B-E97FD43C0A15}" dt="2020-02-13T16:30:36.477" v="1578" actId="14100"/>
        <pc:sldMkLst>
          <pc:docMk/>
          <pc:sldMk cId="1055273433" sldId="422"/>
        </pc:sldMkLst>
        <pc:picChg chg="del">
          <ac:chgData name="Mark Sciuchetti" userId="fc44cc2b-6afa-47b7-b996-d648a7720b27" providerId="ADAL" clId="{0AE75452-2E09-4033-9E5B-E97FD43C0A15}" dt="2020-02-12T15:34:08.725" v="1161" actId="478"/>
          <ac:picMkLst>
            <pc:docMk/>
            <pc:sldMk cId="1055273433" sldId="422"/>
            <ac:picMk id="4" creationId="{10B710B6-4E8D-4FF7-B622-27DB879A9940}"/>
          </ac:picMkLst>
        </pc:picChg>
        <pc:picChg chg="add mod">
          <ac:chgData name="Mark Sciuchetti" userId="fc44cc2b-6afa-47b7-b996-d648a7720b27" providerId="ADAL" clId="{0AE75452-2E09-4033-9E5B-E97FD43C0A15}" dt="2020-02-13T16:30:36.477" v="1578" actId="14100"/>
          <ac:picMkLst>
            <pc:docMk/>
            <pc:sldMk cId="1055273433" sldId="422"/>
            <ac:picMk id="5" creationId="{6E11666E-D6D3-405E-9ABA-3039B4C93DCA}"/>
          </ac:picMkLst>
        </pc:picChg>
      </pc:sldChg>
      <pc:sldChg chg="modSp add mod">
        <pc:chgData name="Mark Sciuchetti" userId="fc44cc2b-6afa-47b7-b996-d648a7720b27" providerId="ADAL" clId="{0AE75452-2E09-4033-9E5B-E97FD43C0A15}" dt="2020-02-13T17:25:03.673" v="1628"/>
        <pc:sldMkLst>
          <pc:docMk/>
          <pc:sldMk cId="3547106004" sldId="423"/>
        </pc:sldMkLst>
        <pc:spChg chg="mod">
          <ac:chgData name="Mark Sciuchetti" userId="fc44cc2b-6afa-47b7-b996-d648a7720b27" providerId="ADAL" clId="{0AE75452-2E09-4033-9E5B-E97FD43C0A15}" dt="2020-02-13T17:25:03.673" v="1628"/>
          <ac:spMkLst>
            <pc:docMk/>
            <pc:sldMk cId="3547106004" sldId="423"/>
            <ac:spMk id="8" creationId="{0E5539B9-00D0-4FEC-82B2-E48748D8EFB2}"/>
          </ac:spMkLst>
        </pc:spChg>
      </pc:sldChg>
      <pc:sldChg chg="addSp delSp modSp add mod">
        <pc:chgData name="Mark Sciuchetti" userId="fc44cc2b-6afa-47b7-b996-d648a7720b27" providerId="ADAL" clId="{0AE75452-2E09-4033-9E5B-E97FD43C0A15}" dt="2020-02-13T16:26:46.019" v="1535" actId="14100"/>
        <pc:sldMkLst>
          <pc:docMk/>
          <pc:sldMk cId="1145204779" sldId="424"/>
        </pc:sldMkLst>
        <pc:picChg chg="add mod">
          <ac:chgData name="Mark Sciuchetti" userId="fc44cc2b-6afa-47b7-b996-d648a7720b27" providerId="ADAL" clId="{0AE75452-2E09-4033-9E5B-E97FD43C0A15}" dt="2020-02-13T16:26:46.019" v="1535" actId="14100"/>
          <ac:picMkLst>
            <pc:docMk/>
            <pc:sldMk cId="1145204779" sldId="424"/>
            <ac:picMk id="4" creationId="{26F63AF1-6625-4C19-AA89-1E0C624A37EF}"/>
          </ac:picMkLst>
        </pc:picChg>
        <pc:picChg chg="del">
          <ac:chgData name="Mark Sciuchetti" userId="fc44cc2b-6afa-47b7-b996-d648a7720b27" providerId="ADAL" clId="{0AE75452-2E09-4033-9E5B-E97FD43C0A15}" dt="2020-02-12T15:44:37.095" v="1173" actId="478"/>
          <ac:picMkLst>
            <pc:docMk/>
            <pc:sldMk cId="1145204779" sldId="424"/>
            <ac:picMk id="9" creationId="{9FC53023-8DC8-41F7-B400-87F4F3A803EB}"/>
          </ac:picMkLst>
        </pc:picChg>
      </pc:sldChg>
      <pc:sldChg chg="addSp delSp modSp add mod">
        <pc:chgData name="Mark Sciuchetti" userId="fc44cc2b-6afa-47b7-b996-d648a7720b27" providerId="ADAL" clId="{0AE75452-2E09-4033-9E5B-E97FD43C0A15}" dt="2020-02-13T16:26:36.911" v="1533" actId="14100"/>
        <pc:sldMkLst>
          <pc:docMk/>
          <pc:sldMk cId="3349236190" sldId="425"/>
        </pc:sldMkLst>
        <pc:picChg chg="del">
          <ac:chgData name="Mark Sciuchetti" userId="fc44cc2b-6afa-47b7-b996-d648a7720b27" providerId="ADAL" clId="{0AE75452-2E09-4033-9E5B-E97FD43C0A15}" dt="2020-02-12T15:46:48.305" v="1182" actId="478"/>
          <ac:picMkLst>
            <pc:docMk/>
            <pc:sldMk cId="3349236190" sldId="425"/>
            <ac:picMk id="4" creationId="{26F63AF1-6625-4C19-AA89-1E0C624A37EF}"/>
          </ac:picMkLst>
        </pc:picChg>
        <pc:picChg chg="add mod">
          <ac:chgData name="Mark Sciuchetti" userId="fc44cc2b-6afa-47b7-b996-d648a7720b27" providerId="ADAL" clId="{0AE75452-2E09-4033-9E5B-E97FD43C0A15}" dt="2020-02-13T16:26:36.911" v="1533" actId="14100"/>
          <ac:picMkLst>
            <pc:docMk/>
            <pc:sldMk cId="3349236190" sldId="425"/>
            <ac:picMk id="5" creationId="{B5AD0DB7-B7AF-4ACA-A4C5-5197B9A4B722}"/>
          </ac:picMkLst>
        </pc:picChg>
      </pc:sldChg>
      <pc:sldChg chg="addSp modSp add del mod">
        <pc:chgData name="Mark Sciuchetti" userId="fc44cc2b-6afa-47b7-b996-d648a7720b27" providerId="ADAL" clId="{0AE75452-2E09-4033-9E5B-E97FD43C0A15}" dt="2020-02-13T15:31:11.027" v="1406" actId="47"/>
        <pc:sldMkLst>
          <pc:docMk/>
          <pc:sldMk cId="837260023" sldId="426"/>
        </pc:sldMkLst>
        <pc:spChg chg="mod">
          <ac:chgData name="Mark Sciuchetti" userId="fc44cc2b-6afa-47b7-b996-d648a7720b27" providerId="ADAL" clId="{0AE75452-2E09-4033-9E5B-E97FD43C0A15}" dt="2020-02-13T15:24:52.936" v="1391" actId="20577"/>
          <ac:spMkLst>
            <pc:docMk/>
            <pc:sldMk cId="837260023" sldId="426"/>
            <ac:spMk id="7" creationId="{313F755D-6337-402B-A2AD-B5AC51009F86}"/>
          </ac:spMkLst>
        </pc:spChg>
        <pc:spChg chg="mod">
          <ac:chgData name="Mark Sciuchetti" userId="fc44cc2b-6afa-47b7-b996-d648a7720b27" providerId="ADAL" clId="{0AE75452-2E09-4033-9E5B-E97FD43C0A15}" dt="2020-02-13T15:26:37.561" v="1402" actId="14100"/>
          <ac:spMkLst>
            <pc:docMk/>
            <pc:sldMk cId="837260023" sldId="426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0AE75452-2E09-4033-9E5B-E97FD43C0A15}" dt="2020-02-13T15:25:07.020" v="1395" actId="1076"/>
          <ac:picMkLst>
            <pc:docMk/>
            <pc:sldMk cId="837260023" sldId="426"/>
            <ac:picMk id="4" creationId="{18C766BD-40B4-4C55-A66C-3051427F1C6B}"/>
          </ac:picMkLst>
        </pc:picChg>
      </pc:sldChg>
      <pc:sldChg chg="addSp modSp add mod ord">
        <pc:chgData name="Mark Sciuchetti" userId="fc44cc2b-6afa-47b7-b996-d648a7720b27" providerId="ADAL" clId="{0AE75452-2E09-4033-9E5B-E97FD43C0A15}" dt="2020-02-13T16:30:42.620" v="1579" actId="14100"/>
        <pc:sldMkLst>
          <pc:docMk/>
          <pc:sldMk cId="3342847196" sldId="426"/>
        </pc:sldMkLst>
        <pc:spChg chg="mod">
          <ac:chgData name="Mark Sciuchetti" userId="fc44cc2b-6afa-47b7-b996-d648a7720b27" providerId="ADAL" clId="{0AE75452-2E09-4033-9E5B-E97FD43C0A15}" dt="2020-02-13T15:34:42.426" v="1409" actId="20577"/>
          <ac:spMkLst>
            <pc:docMk/>
            <pc:sldMk cId="3342847196" sldId="426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0AE75452-2E09-4033-9E5B-E97FD43C0A15}" dt="2020-02-13T16:30:42.620" v="1579" actId="14100"/>
          <ac:picMkLst>
            <pc:docMk/>
            <pc:sldMk cId="3342847196" sldId="426"/>
            <ac:picMk id="4" creationId="{D4489B5A-92D3-4404-BF6B-8F3F152A2CBA}"/>
          </ac:picMkLst>
        </pc:picChg>
      </pc:sldChg>
      <pc:sldChg chg="addSp delSp modSp add mod">
        <pc:chgData name="Mark Sciuchetti" userId="fc44cc2b-6afa-47b7-b996-d648a7720b27" providerId="ADAL" clId="{0AE75452-2E09-4033-9E5B-E97FD43C0A15}" dt="2020-02-13T17:23:29.452" v="1610"/>
        <pc:sldMkLst>
          <pc:docMk/>
          <pc:sldMk cId="665141336" sldId="427"/>
        </pc:sldMkLst>
        <pc:picChg chg="add mod modCrop">
          <ac:chgData name="Mark Sciuchetti" userId="fc44cc2b-6afa-47b7-b996-d648a7720b27" providerId="ADAL" clId="{0AE75452-2E09-4033-9E5B-E97FD43C0A15}" dt="2020-02-13T17:23:29.452" v="1610"/>
          <ac:picMkLst>
            <pc:docMk/>
            <pc:sldMk cId="665141336" sldId="427"/>
            <ac:picMk id="4" creationId="{4569978C-9E0C-4779-9BCF-F7FC00C948E2}"/>
          </ac:picMkLst>
        </pc:picChg>
        <pc:picChg chg="del">
          <ac:chgData name="Mark Sciuchetti" userId="fc44cc2b-6afa-47b7-b996-d648a7720b27" providerId="ADAL" clId="{0AE75452-2E09-4033-9E5B-E97FD43C0A15}" dt="2020-02-13T17:22:34.244" v="1597" actId="478"/>
          <ac:picMkLst>
            <pc:docMk/>
            <pc:sldMk cId="665141336" sldId="427"/>
            <ac:picMk id="9" creationId="{A3EF8E1B-F4BB-400F-87E2-CAAA5AB5AF25}"/>
          </ac:picMkLst>
        </pc:picChg>
      </pc:sldChg>
    </pc:docChg>
  </pc:docChgLst>
  <pc:docChgLst>
    <pc:chgData name="Mark Sciuchetti" userId="fc44cc2b-6afa-47b7-b996-d648a7720b27" providerId="ADAL" clId="{85D5E314-07A5-43EF-98D0-9B41DDE06FBE}"/>
    <pc:docChg chg="undo custSel modSld modMainMaster">
      <pc:chgData name="Mark Sciuchetti" userId="fc44cc2b-6afa-47b7-b996-d648a7720b27" providerId="ADAL" clId="{85D5E314-07A5-43EF-98D0-9B41DDE06FBE}" dt="2019-10-29T18:18:21.453" v="5"/>
      <pc:docMkLst>
        <pc:docMk/>
      </pc:docMkLst>
      <pc:sldChg chg="modSp">
        <pc:chgData name="Mark Sciuchetti" userId="fc44cc2b-6afa-47b7-b996-d648a7720b27" providerId="ADAL" clId="{85D5E314-07A5-43EF-98D0-9B41DDE06FBE}" dt="2019-10-29T18:18:18.299" v="3" actId="1076"/>
        <pc:sldMkLst>
          <pc:docMk/>
          <pc:sldMk cId="546946261" sldId="287"/>
        </pc:sldMkLst>
        <pc:spChg chg="mod">
          <ac:chgData name="Mark Sciuchetti" userId="fc44cc2b-6afa-47b7-b996-d648a7720b27" providerId="ADAL" clId="{85D5E314-07A5-43EF-98D0-9B41DDE06FBE}" dt="2019-10-29T18:18:18.299" v="3" actId="1076"/>
          <ac:spMkLst>
            <pc:docMk/>
            <pc:sldMk cId="546946261" sldId="287"/>
            <ac:spMk id="2" creationId="{4AA364BE-1823-4E2D-8DC3-9D6164F8A293}"/>
          </ac:spMkLst>
        </pc:spChg>
      </pc:sldChg>
      <pc:sldChg chg="modSp">
        <pc:chgData name="Mark Sciuchetti" userId="fc44cc2b-6afa-47b7-b996-d648a7720b27" providerId="ADAL" clId="{85D5E314-07A5-43EF-98D0-9B41DDE06FBE}" dt="2019-10-29T18:18:21.453" v="5"/>
        <pc:sldMkLst>
          <pc:docMk/>
          <pc:sldMk cId="865001805" sldId="303"/>
        </pc:sldMkLst>
        <pc:spChg chg="mod">
          <ac:chgData name="Mark Sciuchetti" userId="fc44cc2b-6afa-47b7-b996-d648a7720b27" providerId="ADAL" clId="{85D5E314-07A5-43EF-98D0-9B41DDE06FBE}" dt="2019-10-29T18:18:21.453" v="5"/>
          <ac:spMkLst>
            <pc:docMk/>
            <pc:sldMk cId="865001805" sldId="303"/>
            <ac:spMk id="3" creationId="{AB717525-1105-44A4-B9A4-779A11ACBFDD}"/>
          </ac:spMkLst>
        </pc:spChg>
      </pc:sldChg>
      <pc:sldMasterChg chg="modSldLayout">
        <pc:chgData name="Mark Sciuchetti" userId="fc44cc2b-6afa-47b7-b996-d648a7720b27" providerId="ADAL" clId="{85D5E314-07A5-43EF-98D0-9B41DDE06FBE}" dt="2019-10-29T18:18:21.453" v="5"/>
        <pc:sldMasterMkLst>
          <pc:docMk/>
          <pc:sldMasterMk cId="0" sldId="2147483648"/>
        </pc:sldMasterMkLst>
        <pc:sldLayoutChg chg="modTransition">
          <pc:chgData name="Mark Sciuchetti" userId="fc44cc2b-6afa-47b7-b996-d648a7720b27" providerId="ADAL" clId="{85D5E314-07A5-43EF-98D0-9B41DDE06FBE}" dt="2019-10-29T18:18:21.453" v="5"/>
          <pc:sldLayoutMkLst>
            <pc:docMk/>
            <pc:sldMasterMk cId="0" sldId="2147483648"/>
            <pc:sldLayoutMk cId="0" sldId="2147483649"/>
          </pc:sldLayoutMkLst>
        </pc:sldLayoutChg>
        <pc:sldLayoutChg chg="modTransition">
          <pc:chgData name="Mark Sciuchetti" userId="fc44cc2b-6afa-47b7-b996-d648a7720b27" providerId="ADAL" clId="{85D5E314-07A5-43EF-98D0-9B41DDE06FBE}" dt="2019-10-29T18:18:21.453" v="5"/>
          <pc:sldLayoutMkLst>
            <pc:docMk/>
            <pc:sldMasterMk cId="0" sldId="2147483648"/>
            <pc:sldLayoutMk cId="0" sldId="2147483652"/>
          </pc:sldLayoutMkLst>
        </pc:sldLayoutChg>
      </pc:sldMasterChg>
    </pc:docChg>
  </pc:docChgLst>
  <pc:docChgLst>
    <pc:chgData name="Mark Sciuchetti" userId="fc44cc2b-6afa-47b7-b996-d648a7720b27" providerId="ADAL" clId="{7148E51E-4894-4E45-BB7D-6BA5C9603441}"/>
    <pc:docChg chg="undo custSel addSld delSld modSld sldOrd">
      <pc:chgData name="Mark Sciuchetti" userId="fc44cc2b-6afa-47b7-b996-d648a7720b27" providerId="ADAL" clId="{7148E51E-4894-4E45-BB7D-6BA5C9603441}" dt="2021-10-27T16:06:18.483" v="488" actId="1076"/>
      <pc:docMkLst>
        <pc:docMk/>
      </pc:docMkLst>
      <pc:sldChg chg="delSp add del">
        <pc:chgData name="Mark Sciuchetti" userId="fc44cc2b-6afa-47b7-b996-d648a7720b27" providerId="ADAL" clId="{7148E51E-4894-4E45-BB7D-6BA5C9603441}" dt="2021-10-27T16:02:09.049" v="473" actId="47"/>
        <pc:sldMkLst>
          <pc:docMk/>
          <pc:sldMk cId="2179810980" sldId="266"/>
        </pc:sldMkLst>
        <pc:grpChg chg="del">
          <ac:chgData name="Mark Sciuchetti" userId="fc44cc2b-6afa-47b7-b996-d648a7720b27" providerId="ADAL" clId="{7148E51E-4894-4E45-BB7D-6BA5C9603441}" dt="2021-10-27T16:01:57.011" v="470" actId="21"/>
          <ac:grpSpMkLst>
            <pc:docMk/>
            <pc:sldMk cId="2179810980" sldId="266"/>
            <ac:grpSpMk id="6" creationId="{FB3D6CCB-AFA9-4E1E-A241-1260ED29EFA1}"/>
          </ac:grpSpMkLst>
        </pc:grpChg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1878734958" sldId="267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3953368192" sldId="268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1797207882" sldId="271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3786417096" sldId="272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2301455704" sldId="273"/>
        </pc:sldMkLst>
      </pc:sldChg>
      <pc:sldChg chg="modSp mod">
        <pc:chgData name="Mark Sciuchetti" userId="fc44cc2b-6afa-47b7-b996-d648a7720b27" providerId="ADAL" clId="{7148E51E-4894-4E45-BB7D-6BA5C9603441}" dt="2021-10-27T16:05:18.172" v="475" actId="14100"/>
        <pc:sldMkLst>
          <pc:docMk/>
          <pc:sldMk cId="0" sldId="274"/>
        </pc:sldMkLst>
        <pc:spChg chg="mod">
          <ac:chgData name="Mark Sciuchetti" userId="fc44cc2b-6afa-47b7-b996-d648a7720b27" providerId="ADAL" clId="{7148E51E-4894-4E45-BB7D-6BA5C9603441}" dt="2021-10-27T16:05:18.172" v="475" actId="14100"/>
          <ac:spMkLst>
            <pc:docMk/>
            <pc:sldMk cId="0" sldId="274"/>
            <ac:spMk id="5" creationId="{00000000-0000-0000-0000-000000000000}"/>
          </ac:spMkLst>
        </pc:spChg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3882443007" sldId="277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192423578" sldId="278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810718179" sldId="279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2496490038" sldId="280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313360351" sldId="281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82775847" sldId="282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3663245545" sldId="283"/>
        </pc:sldMkLst>
      </pc:sldChg>
      <pc:sldChg chg="modSp add del mod">
        <pc:chgData name="Mark Sciuchetti" userId="fc44cc2b-6afa-47b7-b996-d648a7720b27" providerId="ADAL" clId="{7148E51E-4894-4E45-BB7D-6BA5C9603441}" dt="2021-10-27T16:01:43.151" v="469" actId="33524"/>
        <pc:sldMkLst>
          <pc:docMk/>
          <pc:sldMk cId="3446730115" sldId="285"/>
        </pc:sldMkLst>
        <pc:spChg chg="mod">
          <ac:chgData name="Mark Sciuchetti" userId="fc44cc2b-6afa-47b7-b996-d648a7720b27" providerId="ADAL" clId="{7148E51E-4894-4E45-BB7D-6BA5C9603441}" dt="2021-10-27T16:01:43.151" v="469" actId="33524"/>
          <ac:spMkLst>
            <pc:docMk/>
            <pc:sldMk cId="3446730115" sldId="285"/>
            <ac:spMk id="3" creationId="{21475DDB-F982-416C-8079-283489771B21}"/>
          </ac:spMkLst>
        </pc:spChg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956509155" sldId="286"/>
        </pc:sldMkLst>
      </pc:sldChg>
      <pc:sldChg chg="modSp add del mod">
        <pc:chgData name="Mark Sciuchetti" userId="fc44cc2b-6afa-47b7-b996-d648a7720b27" providerId="ADAL" clId="{7148E51E-4894-4E45-BB7D-6BA5C9603441}" dt="2021-10-27T15:07:22.504" v="382"/>
        <pc:sldMkLst>
          <pc:docMk/>
          <pc:sldMk cId="868158613" sldId="287"/>
        </pc:sldMkLst>
        <pc:spChg chg="mod">
          <ac:chgData name="Mark Sciuchetti" userId="fc44cc2b-6afa-47b7-b996-d648a7720b27" providerId="ADAL" clId="{7148E51E-4894-4E45-BB7D-6BA5C9603441}" dt="2021-10-27T15:07:00.566" v="375"/>
          <ac:spMkLst>
            <pc:docMk/>
            <pc:sldMk cId="868158613" sldId="287"/>
            <ac:spMk id="3" creationId="{E8E7031E-5A07-47E0-A97D-41BB9E6B2336}"/>
          </ac:spMkLst>
        </pc:spChg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3378590616" sldId="288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2647827015" sldId="289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828847157" sldId="290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2594422013" sldId="291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3331512695" sldId="292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725154197" sldId="293"/>
        </pc:sldMkLst>
      </pc:sldChg>
      <pc:sldChg chg="add del">
        <pc:chgData name="Mark Sciuchetti" userId="fc44cc2b-6afa-47b7-b996-d648a7720b27" providerId="ADAL" clId="{7148E51E-4894-4E45-BB7D-6BA5C9603441}" dt="2021-10-27T15:07:22.504" v="382"/>
        <pc:sldMkLst>
          <pc:docMk/>
          <pc:sldMk cId="165615918" sldId="294"/>
        </pc:sldMkLst>
      </pc:sldChg>
      <pc:sldChg chg="modSp add del mod">
        <pc:chgData name="Mark Sciuchetti" userId="fc44cc2b-6afa-47b7-b996-d648a7720b27" providerId="ADAL" clId="{7148E51E-4894-4E45-BB7D-6BA5C9603441}" dt="2021-10-27T15:07:22.504" v="382"/>
        <pc:sldMkLst>
          <pc:docMk/>
          <pc:sldMk cId="1744935102" sldId="295"/>
        </pc:sldMkLst>
        <pc:spChg chg="mod">
          <ac:chgData name="Mark Sciuchetti" userId="fc44cc2b-6afa-47b7-b996-d648a7720b27" providerId="ADAL" clId="{7148E51E-4894-4E45-BB7D-6BA5C9603441}" dt="2021-10-27T15:07:00.566" v="375"/>
          <ac:spMkLst>
            <pc:docMk/>
            <pc:sldMk cId="1744935102" sldId="295"/>
            <ac:spMk id="3" creationId="{DD85747C-6072-47A5-8728-F96DE3DC7DBD}"/>
          </ac:spMkLst>
        </pc:spChg>
      </pc:sldChg>
      <pc:sldChg chg="del">
        <pc:chgData name="Mark Sciuchetti" userId="fc44cc2b-6afa-47b7-b996-d648a7720b27" providerId="ADAL" clId="{7148E51E-4894-4E45-BB7D-6BA5C9603441}" dt="2021-10-27T14:54:55.810" v="189" actId="47"/>
        <pc:sldMkLst>
          <pc:docMk/>
          <pc:sldMk cId="3549132234" sldId="305"/>
        </pc:sldMkLst>
      </pc:sldChg>
      <pc:sldChg chg="addSp modSp">
        <pc:chgData name="Mark Sciuchetti" userId="fc44cc2b-6afa-47b7-b996-d648a7720b27" providerId="ADAL" clId="{7148E51E-4894-4E45-BB7D-6BA5C9603441}" dt="2021-10-27T16:02:07.460" v="472" actId="1076"/>
        <pc:sldMkLst>
          <pc:docMk/>
          <pc:sldMk cId="3186402668" sldId="319"/>
        </pc:sldMkLst>
        <pc:spChg chg="mod">
          <ac:chgData name="Mark Sciuchetti" userId="fc44cc2b-6afa-47b7-b996-d648a7720b27" providerId="ADAL" clId="{7148E51E-4894-4E45-BB7D-6BA5C9603441}" dt="2021-10-27T16:02:07.460" v="472" actId="1076"/>
          <ac:spMkLst>
            <pc:docMk/>
            <pc:sldMk cId="3186402668" sldId="319"/>
            <ac:spMk id="11" creationId="{A38F70DB-A6AE-490F-B14A-8902F6223C7E}"/>
          </ac:spMkLst>
        </pc:spChg>
        <pc:grpChg chg="add mod">
          <ac:chgData name="Mark Sciuchetti" userId="fc44cc2b-6afa-47b7-b996-d648a7720b27" providerId="ADAL" clId="{7148E51E-4894-4E45-BB7D-6BA5C9603441}" dt="2021-10-27T16:02:07.460" v="472" actId="1076"/>
          <ac:grpSpMkLst>
            <pc:docMk/>
            <pc:sldMk cId="3186402668" sldId="319"/>
            <ac:grpSpMk id="10" creationId="{0570D168-5D50-49B8-AF57-A41FBE62A301}"/>
          </ac:grpSpMkLst>
        </pc:grpChg>
        <pc:picChg chg="mod">
          <ac:chgData name="Mark Sciuchetti" userId="fc44cc2b-6afa-47b7-b996-d648a7720b27" providerId="ADAL" clId="{7148E51E-4894-4E45-BB7D-6BA5C9603441}" dt="2021-10-27T16:02:07.460" v="472" actId="1076"/>
          <ac:picMkLst>
            <pc:docMk/>
            <pc:sldMk cId="3186402668" sldId="319"/>
            <ac:picMk id="12" creationId="{6E29E126-6FC7-4CF5-8941-103882694E9C}"/>
          </ac:picMkLst>
        </pc:picChg>
        <pc:picChg chg="mod">
          <ac:chgData name="Mark Sciuchetti" userId="fc44cc2b-6afa-47b7-b996-d648a7720b27" providerId="ADAL" clId="{7148E51E-4894-4E45-BB7D-6BA5C9603441}" dt="2021-10-27T16:02:07.460" v="472" actId="1076"/>
          <ac:picMkLst>
            <pc:docMk/>
            <pc:sldMk cId="3186402668" sldId="319"/>
            <ac:picMk id="13" creationId="{ECE3764F-F92A-49C4-9C58-1BA3D0F6386C}"/>
          </ac:picMkLst>
        </pc:picChg>
        <pc:picChg chg="mod">
          <ac:chgData name="Mark Sciuchetti" userId="fc44cc2b-6afa-47b7-b996-d648a7720b27" providerId="ADAL" clId="{7148E51E-4894-4E45-BB7D-6BA5C9603441}" dt="2021-10-27T16:02:07.460" v="472" actId="1076"/>
          <ac:picMkLst>
            <pc:docMk/>
            <pc:sldMk cId="3186402668" sldId="319"/>
            <ac:picMk id="14" creationId="{2CF59993-D954-4B70-86A2-B861B96F6560}"/>
          </ac:picMkLst>
        </pc:picChg>
        <pc:picChg chg="mod">
          <ac:chgData name="Mark Sciuchetti" userId="fc44cc2b-6afa-47b7-b996-d648a7720b27" providerId="ADAL" clId="{7148E51E-4894-4E45-BB7D-6BA5C9603441}" dt="2021-10-27T16:02:07.460" v="472" actId="1076"/>
          <ac:picMkLst>
            <pc:docMk/>
            <pc:sldMk cId="3186402668" sldId="319"/>
            <ac:picMk id="15" creationId="{7D01886F-D092-4731-AF06-A0F0B3465ED6}"/>
          </ac:picMkLst>
        </pc:picChg>
      </pc:sldChg>
      <pc:sldChg chg="modSp mod">
        <pc:chgData name="Mark Sciuchetti" userId="fc44cc2b-6afa-47b7-b996-d648a7720b27" providerId="ADAL" clId="{7148E51E-4894-4E45-BB7D-6BA5C9603441}" dt="2021-10-27T16:05:30.335" v="480" actId="20577"/>
        <pc:sldMkLst>
          <pc:docMk/>
          <pc:sldMk cId="2194634846" sldId="321"/>
        </pc:sldMkLst>
        <pc:spChg chg="mod">
          <ac:chgData name="Mark Sciuchetti" userId="fc44cc2b-6afa-47b7-b996-d648a7720b27" providerId="ADAL" clId="{7148E51E-4894-4E45-BB7D-6BA5C9603441}" dt="2021-10-27T16:05:30.335" v="480" actId="20577"/>
          <ac:spMkLst>
            <pc:docMk/>
            <pc:sldMk cId="2194634846" sldId="321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7148E51E-4894-4E45-BB7D-6BA5C9603441}" dt="2021-10-27T15:04:11.527" v="334" actId="47"/>
        <pc:sldMkLst>
          <pc:docMk/>
          <pc:sldMk cId="833474678" sldId="323"/>
        </pc:sldMkLst>
      </pc:sldChg>
      <pc:sldChg chg="del">
        <pc:chgData name="Mark Sciuchetti" userId="fc44cc2b-6afa-47b7-b996-d648a7720b27" providerId="ADAL" clId="{7148E51E-4894-4E45-BB7D-6BA5C9603441}" dt="2021-10-27T15:04:12.668" v="335" actId="47"/>
        <pc:sldMkLst>
          <pc:docMk/>
          <pc:sldMk cId="1727940975" sldId="326"/>
        </pc:sldMkLst>
      </pc:sldChg>
      <pc:sldChg chg="del">
        <pc:chgData name="Mark Sciuchetti" userId="fc44cc2b-6afa-47b7-b996-d648a7720b27" providerId="ADAL" clId="{7148E51E-4894-4E45-BB7D-6BA5C9603441}" dt="2021-10-27T15:04:08.965" v="332" actId="47"/>
        <pc:sldMkLst>
          <pc:docMk/>
          <pc:sldMk cId="1865144774" sldId="330"/>
        </pc:sldMkLst>
      </pc:sldChg>
      <pc:sldChg chg="modSp mod">
        <pc:chgData name="Mark Sciuchetti" userId="fc44cc2b-6afa-47b7-b996-d648a7720b27" providerId="ADAL" clId="{7148E51E-4894-4E45-BB7D-6BA5C9603441}" dt="2021-10-27T16:05:37.805" v="485" actId="20577"/>
        <pc:sldMkLst>
          <pc:docMk/>
          <pc:sldMk cId="142250751" sldId="332"/>
        </pc:sldMkLst>
        <pc:spChg chg="mod">
          <ac:chgData name="Mark Sciuchetti" userId="fc44cc2b-6afa-47b7-b996-d648a7720b27" providerId="ADAL" clId="{7148E51E-4894-4E45-BB7D-6BA5C9603441}" dt="2021-10-27T16:05:37.805" v="485" actId="20577"/>
          <ac:spMkLst>
            <pc:docMk/>
            <pc:sldMk cId="142250751" sldId="332"/>
            <ac:spMk id="6" creationId="{00000000-0000-0000-0000-000000000000}"/>
          </ac:spMkLst>
        </pc:spChg>
      </pc:sldChg>
      <pc:sldChg chg="del">
        <pc:chgData name="Mark Sciuchetti" userId="fc44cc2b-6afa-47b7-b996-d648a7720b27" providerId="ADAL" clId="{7148E51E-4894-4E45-BB7D-6BA5C9603441}" dt="2021-10-27T15:04:59.145" v="363" actId="47"/>
        <pc:sldMkLst>
          <pc:docMk/>
          <pc:sldMk cId="2084232949" sldId="333"/>
        </pc:sldMkLst>
      </pc:sldChg>
      <pc:sldChg chg="del">
        <pc:chgData name="Mark Sciuchetti" userId="fc44cc2b-6afa-47b7-b996-d648a7720b27" providerId="ADAL" clId="{7148E51E-4894-4E45-BB7D-6BA5C9603441}" dt="2021-10-27T15:08:46.545" v="428" actId="47"/>
        <pc:sldMkLst>
          <pc:docMk/>
          <pc:sldMk cId="4020102563" sldId="334"/>
        </pc:sldMkLst>
      </pc:sldChg>
      <pc:sldChg chg="del">
        <pc:chgData name="Mark Sciuchetti" userId="fc44cc2b-6afa-47b7-b996-d648a7720b27" providerId="ADAL" clId="{7148E51E-4894-4E45-BB7D-6BA5C9603441}" dt="2021-10-27T15:04:10.105" v="333" actId="47"/>
        <pc:sldMkLst>
          <pc:docMk/>
          <pc:sldMk cId="1529659464" sldId="336"/>
        </pc:sldMkLst>
      </pc:sldChg>
      <pc:sldChg chg="del">
        <pc:chgData name="Mark Sciuchetti" userId="fc44cc2b-6afa-47b7-b996-d648a7720b27" providerId="ADAL" clId="{7148E51E-4894-4E45-BB7D-6BA5C9603441}" dt="2021-10-27T15:04:35.243" v="341" actId="47"/>
        <pc:sldMkLst>
          <pc:docMk/>
          <pc:sldMk cId="3098201395" sldId="338"/>
        </pc:sldMkLst>
      </pc:sldChg>
      <pc:sldChg chg="del">
        <pc:chgData name="Mark Sciuchetti" userId="fc44cc2b-6afa-47b7-b996-d648a7720b27" providerId="ADAL" clId="{7148E51E-4894-4E45-BB7D-6BA5C9603441}" dt="2021-10-27T14:51:54.663" v="134" actId="47"/>
        <pc:sldMkLst>
          <pc:docMk/>
          <pc:sldMk cId="1681005321" sldId="339"/>
        </pc:sldMkLst>
      </pc:sldChg>
      <pc:sldChg chg="modSp mod">
        <pc:chgData name="Mark Sciuchetti" userId="fc44cc2b-6afa-47b7-b996-d648a7720b27" providerId="ADAL" clId="{7148E51E-4894-4E45-BB7D-6BA5C9603441}" dt="2021-10-27T16:06:18.483" v="488" actId="1076"/>
        <pc:sldMkLst>
          <pc:docMk/>
          <pc:sldMk cId="2381938837" sldId="340"/>
        </pc:sldMkLst>
        <pc:picChg chg="mod">
          <ac:chgData name="Mark Sciuchetti" userId="fc44cc2b-6afa-47b7-b996-d648a7720b27" providerId="ADAL" clId="{7148E51E-4894-4E45-BB7D-6BA5C9603441}" dt="2021-10-27T16:06:18.483" v="488" actId="1076"/>
          <ac:picMkLst>
            <pc:docMk/>
            <pc:sldMk cId="2381938837" sldId="340"/>
            <ac:picMk id="9" creationId="{5FA52CCA-DCD2-4CD4-BA5C-7C2F130AB5AA}"/>
          </ac:picMkLst>
        </pc:picChg>
      </pc:sldChg>
      <pc:sldChg chg="del">
        <pc:chgData name="Mark Sciuchetti" userId="fc44cc2b-6afa-47b7-b996-d648a7720b27" providerId="ADAL" clId="{7148E51E-4894-4E45-BB7D-6BA5C9603441}" dt="2021-10-27T15:04:57.910" v="362" actId="47"/>
        <pc:sldMkLst>
          <pc:docMk/>
          <pc:sldMk cId="3430533911" sldId="343"/>
        </pc:sldMkLst>
      </pc:sldChg>
      <pc:sldChg chg="del">
        <pc:chgData name="Mark Sciuchetti" userId="fc44cc2b-6afa-47b7-b996-d648a7720b27" providerId="ADAL" clId="{7148E51E-4894-4E45-BB7D-6BA5C9603441}" dt="2021-10-27T15:04:31.988" v="338" actId="47"/>
        <pc:sldMkLst>
          <pc:docMk/>
          <pc:sldMk cId="156053892" sldId="346"/>
        </pc:sldMkLst>
      </pc:sldChg>
      <pc:sldChg chg="del">
        <pc:chgData name="Mark Sciuchetti" userId="fc44cc2b-6afa-47b7-b996-d648a7720b27" providerId="ADAL" clId="{7148E51E-4894-4E45-BB7D-6BA5C9603441}" dt="2021-10-27T15:04:33.255" v="339" actId="47"/>
        <pc:sldMkLst>
          <pc:docMk/>
          <pc:sldMk cId="2465003002" sldId="347"/>
        </pc:sldMkLst>
      </pc:sldChg>
      <pc:sldChg chg="del">
        <pc:chgData name="Mark Sciuchetti" userId="fc44cc2b-6afa-47b7-b996-d648a7720b27" providerId="ADAL" clId="{7148E51E-4894-4E45-BB7D-6BA5C9603441}" dt="2021-10-27T15:04:21.844" v="336" actId="47"/>
        <pc:sldMkLst>
          <pc:docMk/>
          <pc:sldMk cId="3082091688" sldId="348"/>
        </pc:sldMkLst>
      </pc:sldChg>
      <pc:sldChg chg="del">
        <pc:chgData name="Mark Sciuchetti" userId="fc44cc2b-6afa-47b7-b996-d648a7720b27" providerId="ADAL" clId="{7148E51E-4894-4E45-BB7D-6BA5C9603441}" dt="2021-10-27T15:04:37.676" v="344" actId="47"/>
        <pc:sldMkLst>
          <pc:docMk/>
          <pc:sldMk cId="4084377792" sldId="349"/>
        </pc:sldMkLst>
      </pc:sldChg>
      <pc:sldChg chg="del">
        <pc:chgData name="Mark Sciuchetti" userId="fc44cc2b-6afa-47b7-b996-d648a7720b27" providerId="ADAL" clId="{7148E51E-4894-4E45-BB7D-6BA5C9603441}" dt="2021-10-27T15:04:38.104" v="345" actId="47"/>
        <pc:sldMkLst>
          <pc:docMk/>
          <pc:sldMk cId="3727136090" sldId="350"/>
        </pc:sldMkLst>
      </pc:sldChg>
      <pc:sldChg chg="del">
        <pc:chgData name="Mark Sciuchetti" userId="fc44cc2b-6afa-47b7-b996-d648a7720b27" providerId="ADAL" clId="{7148E51E-4894-4E45-BB7D-6BA5C9603441}" dt="2021-10-27T15:04:38.687" v="346" actId="47"/>
        <pc:sldMkLst>
          <pc:docMk/>
          <pc:sldMk cId="942229363" sldId="352"/>
        </pc:sldMkLst>
      </pc:sldChg>
      <pc:sldChg chg="del">
        <pc:chgData name="Mark Sciuchetti" userId="fc44cc2b-6afa-47b7-b996-d648a7720b27" providerId="ADAL" clId="{7148E51E-4894-4E45-BB7D-6BA5C9603441}" dt="2021-10-27T15:04:39.424" v="347" actId="47"/>
        <pc:sldMkLst>
          <pc:docMk/>
          <pc:sldMk cId="3359714036" sldId="354"/>
        </pc:sldMkLst>
      </pc:sldChg>
      <pc:sldChg chg="del">
        <pc:chgData name="Mark Sciuchetti" userId="fc44cc2b-6afa-47b7-b996-d648a7720b27" providerId="ADAL" clId="{7148E51E-4894-4E45-BB7D-6BA5C9603441}" dt="2021-10-27T15:04:39.862" v="348" actId="47"/>
        <pc:sldMkLst>
          <pc:docMk/>
          <pc:sldMk cId="3200614069" sldId="355"/>
        </pc:sldMkLst>
      </pc:sldChg>
      <pc:sldChg chg="del">
        <pc:chgData name="Mark Sciuchetti" userId="fc44cc2b-6afa-47b7-b996-d648a7720b27" providerId="ADAL" clId="{7148E51E-4894-4E45-BB7D-6BA5C9603441}" dt="2021-10-27T15:04:40.299" v="349" actId="47"/>
        <pc:sldMkLst>
          <pc:docMk/>
          <pc:sldMk cId="2814894233" sldId="356"/>
        </pc:sldMkLst>
      </pc:sldChg>
      <pc:sldChg chg="del">
        <pc:chgData name="Mark Sciuchetti" userId="fc44cc2b-6afa-47b7-b996-d648a7720b27" providerId="ADAL" clId="{7148E51E-4894-4E45-BB7D-6BA5C9603441}" dt="2021-10-27T15:04:41.539" v="351" actId="47"/>
        <pc:sldMkLst>
          <pc:docMk/>
          <pc:sldMk cId="3815883530" sldId="357"/>
        </pc:sldMkLst>
      </pc:sldChg>
      <pc:sldChg chg="del">
        <pc:chgData name="Mark Sciuchetti" userId="fc44cc2b-6afa-47b7-b996-d648a7720b27" providerId="ADAL" clId="{7148E51E-4894-4E45-BB7D-6BA5C9603441}" dt="2021-10-27T15:04:40.966" v="350" actId="47"/>
        <pc:sldMkLst>
          <pc:docMk/>
          <pc:sldMk cId="2633891957" sldId="358"/>
        </pc:sldMkLst>
      </pc:sldChg>
      <pc:sldChg chg="del">
        <pc:chgData name="Mark Sciuchetti" userId="fc44cc2b-6afa-47b7-b996-d648a7720b27" providerId="ADAL" clId="{7148E51E-4894-4E45-BB7D-6BA5C9603441}" dt="2021-10-27T15:04:42.608" v="352" actId="47"/>
        <pc:sldMkLst>
          <pc:docMk/>
          <pc:sldMk cId="2339453531" sldId="359"/>
        </pc:sldMkLst>
      </pc:sldChg>
      <pc:sldChg chg="del">
        <pc:chgData name="Mark Sciuchetti" userId="fc44cc2b-6afa-47b7-b996-d648a7720b27" providerId="ADAL" clId="{7148E51E-4894-4E45-BB7D-6BA5C9603441}" dt="2021-10-27T15:04:45.180" v="355" actId="47"/>
        <pc:sldMkLst>
          <pc:docMk/>
          <pc:sldMk cId="1061844600" sldId="360"/>
        </pc:sldMkLst>
      </pc:sldChg>
      <pc:sldChg chg="del">
        <pc:chgData name="Mark Sciuchetti" userId="fc44cc2b-6afa-47b7-b996-d648a7720b27" providerId="ADAL" clId="{7148E51E-4894-4E45-BB7D-6BA5C9603441}" dt="2021-10-27T15:04:45.826" v="356" actId="47"/>
        <pc:sldMkLst>
          <pc:docMk/>
          <pc:sldMk cId="3577375485" sldId="361"/>
        </pc:sldMkLst>
      </pc:sldChg>
      <pc:sldChg chg="del">
        <pc:chgData name="Mark Sciuchetti" userId="fc44cc2b-6afa-47b7-b996-d648a7720b27" providerId="ADAL" clId="{7148E51E-4894-4E45-BB7D-6BA5C9603441}" dt="2021-10-27T15:04:44.422" v="354" actId="47"/>
        <pc:sldMkLst>
          <pc:docMk/>
          <pc:sldMk cId="1089486108" sldId="362"/>
        </pc:sldMkLst>
      </pc:sldChg>
      <pc:sldChg chg="del">
        <pc:chgData name="Mark Sciuchetti" userId="fc44cc2b-6afa-47b7-b996-d648a7720b27" providerId="ADAL" clId="{7148E51E-4894-4E45-BB7D-6BA5C9603441}" dt="2021-10-27T15:04:48.008" v="358" actId="47"/>
        <pc:sldMkLst>
          <pc:docMk/>
          <pc:sldMk cId="2395562590" sldId="363"/>
        </pc:sldMkLst>
      </pc:sldChg>
      <pc:sldChg chg="del">
        <pc:chgData name="Mark Sciuchetti" userId="fc44cc2b-6afa-47b7-b996-d648a7720b27" providerId="ADAL" clId="{7148E51E-4894-4E45-BB7D-6BA5C9603441}" dt="2021-10-27T15:04:49.813" v="359" actId="47"/>
        <pc:sldMkLst>
          <pc:docMk/>
          <pc:sldMk cId="3214003905" sldId="364"/>
        </pc:sldMkLst>
      </pc:sldChg>
      <pc:sldChg chg="del">
        <pc:chgData name="Mark Sciuchetti" userId="fc44cc2b-6afa-47b7-b996-d648a7720b27" providerId="ADAL" clId="{7148E51E-4894-4E45-BB7D-6BA5C9603441}" dt="2021-10-27T15:05:01.209" v="365" actId="47"/>
        <pc:sldMkLst>
          <pc:docMk/>
          <pc:sldMk cId="59024183" sldId="366"/>
        </pc:sldMkLst>
      </pc:sldChg>
      <pc:sldChg chg="del">
        <pc:chgData name="Mark Sciuchetti" userId="fc44cc2b-6afa-47b7-b996-d648a7720b27" providerId="ADAL" clId="{7148E51E-4894-4E45-BB7D-6BA5C9603441}" dt="2021-10-27T15:05:04.396" v="367" actId="47"/>
        <pc:sldMkLst>
          <pc:docMk/>
          <pc:sldMk cId="4005340268" sldId="367"/>
        </pc:sldMkLst>
      </pc:sldChg>
      <pc:sldChg chg="del">
        <pc:chgData name="Mark Sciuchetti" userId="fc44cc2b-6afa-47b7-b996-d648a7720b27" providerId="ADAL" clId="{7148E51E-4894-4E45-BB7D-6BA5C9603441}" dt="2021-10-27T15:05:19.025" v="369" actId="47"/>
        <pc:sldMkLst>
          <pc:docMk/>
          <pc:sldMk cId="685662160" sldId="368"/>
        </pc:sldMkLst>
      </pc:sldChg>
      <pc:sldChg chg="del">
        <pc:chgData name="Mark Sciuchetti" userId="fc44cc2b-6afa-47b7-b996-d648a7720b27" providerId="ADAL" clId="{7148E51E-4894-4E45-BB7D-6BA5C9603441}" dt="2021-10-27T15:04:46.811" v="357" actId="47"/>
        <pc:sldMkLst>
          <pc:docMk/>
          <pc:sldMk cId="1719326439" sldId="373"/>
        </pc:sldMkLst>
      </pc:sldChg>
      <pc:sldChg chg="del">
        <pc:chgData name="Mark Sciuchetti" userId="fc44cc2b-6afa-47b7-b996-d648a7720b27" providerId="ADAL" clId="{7148E51E-4894-4E45-BB7D-6BA5C9603441}" dt="2021-10-27T15:08:47.427" v="429" actId="47"/>
        <pc:sldMkLst>
          <pc:docMk/>
          <pc:sldMk cId="2884963745" sldId="374"/>
        </pc:sldMkLst>
      </pc:sldChg>
      <pc:sldChg chg="del">
        <pc:chgData name="Mark Sciuchetti" userId="fc44cc2b-6afa-47b7-b996-d648a7720b27" providerId="ADAL" clId="{7148E51E-4894-4E45-BB7D-6BA5C9603441}" dt="2021-10-27T15:05:10.273" v="368" actId="47"/>
        <pc:sldMkLst>
          <pc:docMk/>
          <pc:sldMk cId="1890749106" sldId="376"/>
        </pc:sldMkLst>
      </pc:sldChg>
      <pc:sldChg chg="del">
        <pc:chgData name="Mark Sciuchetti" userId="fc44cc2b-6afa-47b7-b996-d648a7720b27" providerId="ADAL" clId="{7148E51E-4894-4E45-BB7D-6BA5C9603441}" dt="2021-10-27T15:04:36.025" v="342" actId="47"/>
        <pc:sldMkLst>
          <pc:docMk/>
          <pc:sldMk cId="390053785" sldId="380"/>
        </pc:sldMkLst>
      </pc:sldChg>
      <pc:sldChg chg="del">
        <pc:chgData name="Mark Sciuchetti" userId="fc44cc2b-6afa-47b7-b996-d648a7720b27" providerId="ADAL" clId="{7148E51E-4894-4E45-BB7D-6BA5C9603441}" dt="2021-10-27T14:51:49.780" v="133" actId="47"/>
        <pc:sldMkLst>
          <pc:docMk/>
          <pc:sldMk cId="2409947210" sldId="393"/>
        </pc:sldMkLst>
      </pc:sldChg>
      <pc:sldChg chg="del">
        <pc:chgData name="Mark Sciuchetti" userId="fc44cc2b-6afa-47b7-b996-d648a7720b27" providerId="ADAL" clId="{7148E51E-4894-4E45-BB7D-6BA5C9603441}" dt="2021-10-27T14:54:57.138" v="190" actId="47"/>
        <pc:sldMkLst>
          <pc:docMk/>
          <pc:sldMk cId="1764497845" sldId="395"/>
        </pc:sldMkLst>
      </pc:sldChg>
      <pc:sldChg chg="del">
        <pc:chgData name="Mark Sciuchetti" userId="fc44cc2b-6afa-47b7-b996-d648a7720b27" providerId="ADAL" clId="{7148E51E-4894-4E45-BB7D-6BA5C9603441}" dt="2021-10-27T15:05:03.224" v="366" actId="47"/>
        <pc:sldMkLst>
          <pc:docMk/>
          <pc:sldMk cId="4234166963" sldId="396"/>
        </pc:sldMkLst>
      </pc:sldChg>
      <pc:sldChg chg="del">
        <pc:chgData name="Mark Sciuchetti" userId="fc44cc2b-6afa-47b7-b996-d648a7720b27" providerId="ADAL" clId="{7148E51E-4894-4E45-BB7D-6BA5C9603441}" dt="2021-10-27T15:04:59.785" v="364" actId="47"/>
        <pc:sldMkLst>
          <pc:docMk/>
          <pc:sldMk cId="1029711424" sldId="399"/>
        </pc:sldMkLst>
      </pc:sldChg>
      <pc:sldChg chg="del">
        <pc:chgData name="Mark Sciuchetti" userId="fc44cc2b-6afa-47b7-b996-d648a7720b27" providerId="ADAL" clId="{7148E51E-4894-4E45-BB7D-6BA5C9603441}" dt="2021-10-27T15:35:03.060" v="456" actId="47"/>
        <pc:sldMkLst>
          <pc:docMk/>
          <pc:sldMk cId="812237231" sldId="400"/>
        </pc:sldMkLst>
      </pc:sldChg>
      <pc:sldChg chg="modSp mod ord">
        <pc:chgData name="Mark Sciuchetti" userId="fc44cc2b-6afa-47b7-b996-d648a7720b27" providerId="ADAL" clId="{7148E51E-4894-4E45-BB7D-6BA5C9603441}" dt="2021-10-27T16:06:07.458" v="487" actId="14100"/>
        <pc:sldMkLst>
          <pc:docMk/>
          <pc:sldMk cId="3946768907" sldId="402"/>
        </pc:sldMkLst>
        <pc:spChg chg="mod">
          <ac:chgData name="Mark Sciuchetti" userId="fc44cc2b-6afa-47b7-b996-d648a7720b27" providerId="ADAL" clId="{7148E51E-4894-4E45-BB7D-6BA5C9603441}" dt="2021-10-27T15:03:44.818" v="331" actId="20577"/>
          <ac:spMkLst>
            <pc:docMk/>
            <pc:sldMk cId="3946768907" sldId="402"/>
            <ac:spMk id="7" creationId="{313F755D-6337-402B-A2AD-B5AC51009F86}"/>
          </ac:spMkLst>
        </pc:spChg>
        <pc:spChg chg="mod">
          <ac:chgData name="Mark Sciuchetti" userId="fc44cc2b-6afa-47b7-b996-d648a7720b27" providerId="ADAL" clId="{7148E51E-4894-4E45-BB7D-6BA5C9603441}" dt="2021-10-27T16:06:07.458" v="487" actId="14100"/>
          <ac:spMkLst>
            <pc:docMk/>
            <pc:sldMk cId="3946768907" sldId="402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7148E51E-4894-4E45-BB7D-6BA5C9603441}" dt="2021-10-27T14:52:18.264" v="135" actId="47"/>
        <pc:sldMkLst>
          <pc:docMk/>
          <pc:sldMk cId="2254188339" sldId="403"/>
        </pc:sldMkLst>
      </pc:sldChg>
      <pc:sldChg chg="del">
        <pc:chgData name="Mark Sciuchetti" userId="fc44cc2b-6afa-47b7-b996-d648a7720b27" providerId="ADAL" clId="{7148E51E-4894-4E45-BB7D-6BA5C9603441}" dt="2021-10-27T14:52:24.653" v="136" actId="47"/>
        <pc:sldMkLst>
          <pc:docMk/>
          <pc:sldMk cId="2487050676" sldId="406"/>
        </pc:sldMkLst>
      </pc:sldChg>
      <pc:sldChg chg="modSp mod">
        <pc:chgData name="Mark Sciuchetti" userId="fc44cc2b-6afa-47b7-b996-d648a7720b27" providerId="ADAL" clId="{7148E51E-4894-4E45-BB7D-6BA5C9603441}" dt="2021-10-27T14:55:55.519" v="210" actId="20577"/>
        <pc:sldMkLst>
          <pc:docMk/>
          <pc:sldMk cId="2090574918" sldId="407"/>
        </pc:sldMkLst>
        <pc:spChg chg="mod">
          <ac:chgData name="Mark Sciuchetti" userId="fc44cc2b-6afa-47b7-b996-d648a7720b27" providerId="ADAL" clId="{7148E51E-4894-4E45-BB7D-6BA5C9603441}" dt="2021-10-27T14:55:55.519" v="210" actId="20577"/>
          <ac:spMkLst>
            <pc:docMk/>
            <pc:sldMk cId="2090574918" sldId="407"/>
            <ac:spMk id="6" creationId="{00000000-0000-0000-0000-000000000000}"/>
          </ac:spMkLst>
        </pc:spChg>
      </pc:sldChg>
      <pc:sldChg chg="add del">
        <pc:chgData name="Mark Sciuchetti" userId="fc44cc2b-6afa-47b7-b996-d648a7720b27" providerId="ADAL" clId="{7148E51E-4894-4E45-BB7D-6BA5C9603441}" dt="2021-10-27T14:53:58.627" v="179" actId="47"/>
        <pc:sldMkLst>
          <pc:docMk/>
          <pc:sldMk cId="2895068144" sldId="410"/>
        </pc:sldMkLst>
      </pc:sldChg>
      <pc:sldChg chg="del">
        <pc:chgData name="Mark Sciuchetti" userId="fc44cc2b-6afa-47b7-b996-d648a7720b27" providerId="ADAL" clId="{7148E51E-4894-4E45-BB7D-6BA5C9603441}" dt="2021-10-27T14:53:35.214" v="175" actId="47"/>
        <pc:sldMkLst>
          <pc:docMk/>
          <pc:sldMk cId="873671961" sldId="412"/>
        </pc:sldMkLst>
      </pc:sldChg>
      <pc:sldChg chg="del">
        <pc:chgData name="Mark Sciuchetti" userId="fc44cc2b-6afa-47b7-b996-d648a7720b27" providerId="ADAL" clId="{7148E51E-4894-4E45-BB7D-6BA5C9603441}" dt="2021-10-27T14:53:40.584" v="176" actId="47"/>
        <pc:sldMkLst>
          <pc:docMk/>
          <pc:sldMk cId="381359516" sldId="413"/>
        </pc:sldMkLst>
      </pc:sldChg>
      <pc:sldChg chg="del">
        <pc:chgData name="Mark Sciuchetti" userId="fc44cc2b-6afa-47b7-b996-d648a7720b27" providerId="ADAL" clId="{7148E51E-4894-4E45-BB7D-6BA5C9603441}" dt="2021-10-27T14:53:45.032" v="177" actId="47"/>
        <pc:sldMkLst>
          <pc:docMk/>
          <pc:sldMk cId="3979394050" sldId="414"/>
        </pc:sldMkLst>
      </pc:sldChg>
      <pc:sldChg chg="modSp mod">
        <pc:chgData name="Mark Sciuchetti" userId="fc44cc2b-6afa-47b7-b996-d648a7720b27" providerId="ADAL" clId="{7148E51E-4894-4E45-BB7D-6BA5C9603441}" dt="2021-10-27T15:45:22.488" v="465"/>
        <pc:sldMkLst>
          <pc:docMk/>
          <pc:sldMk cId="3859885426" sldId="420"/>
        </pc:sldMkLst>
        <pc:spChg chg="mod">
          <ac:chgData name="Mark Sciuchetti" userId="fc44cc2b-6afa-47b7-b996-d648a7720b27" providerId="ADAL" clId="{7148E51E-4894-4E45-BB7D-6BA5C9603441}" dt="2021-10-27T15:45:22.488" v="465"/>
          <ac:spMkLst>
            <pc:docMk/>
            <pc:sldMk cId="3859885426" sldId="420"/>
            <ac:spMk id="8" creationId="{0E5539B9-00D0-4FEC-82B2-E48748D8EFB2}"/>
          </ac:spMkLst>
        </pc:spChg>
      </pc:sldChg>
      <pc:sldChg chg="modSp del mod">
        <pc:chgData name="Mark Sciuchetti" userId="fc44cc2b-6afa-47b7-b996-d648a7720b27" providerId="ADAL" clId="{7148E51E-4894-4E45-BB7D-6BA5C9603441}" dt="2021-10-27T15:45:24.721" v="466" actId="47"/>
        <pc:sldMkLst>
          <pc:docMk/>
          <pc:sldMk cId="4192396766" sldId="421"/>
        </pc:sldMkLst>
        <pc:spChg chg="mod">
          <ac:chgData name="Mark Sciuchetti" userId="fc44cc2b-6afa-47b7-b996-d648a7720b27" providerId="ADAL" clId="{7148E51E-4894-4E45-BB7D-6BA5C9603441}" dt="2021-10-27T15:45:19.470" v="464" actId="21"/>
          <ac:spMkLst>
            <pc:docMk/>
            <pc:sldMk cId="4192396766" sldId="421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7148E51E-4894-4E45-BB7D-6BA5C9603441}" dt="2021-10-27T15:04:51.562" v="360" actId="47"/>
        <pc:sldMkLst>
          <pc:docMk/>
          <pc:sldMk cId="1055273433" sldId="422"/>
        </pc:sldMkLst>
      </pc:sldChg>
      <pc:sldChg chg="del">
        <pc:chgData name="Mark Sciuchetti" userId="fc44cc2b-6afa-47b7-b996-d648a7720b27" providerId="ADAL" clId="{7148E51E-4894-4E45-BB7D-6BA5C9603441}" dt="2021-10-27T15:04:23.844" v="337" actId="47"/>
        <pc:sldMkLst>
          <pc:docMk/>
          <pc:sldMk cId="3547106004" sldId="423"/>
        </pc:sldMkLst>
      </pc:sldChg>
      <pc:sldChg chg="del">
        <pc:chgData name="Mark Sciuchetti" userId="fc44cc2b-6afa-47b7-b996-d648a7720b27" providerId="ADAL" clId="{7148E51E-4894-4E45-BB7D-6BA5C9603441}" dt="2021-10-27T15:04:34.188" v="340" actId="47"/>
        <pc:sldMkLst>
          <pc:docMk/>
          <pc:sldMk cId="1145204779" sldId="424"/>
        </pc:sldMkLst>
      </pc:sldChg>
      <pc:sldChg chg="del">
        <pc:chgData name="Mark Sciuchetti" userId="fc44cc2b-6afa-47b7-b996-d648a7720b27" providerId="ADAL" clId="{7148E51E-4894-4E45-BB7D-6BA5C9603441}" dt="2021-10-27T15:04:36.813" v="343" actId="47"/>
        <pc:sldMkLst>
          <pc:docMk/>
          <pc:sldMk cId="3349236190" sldId="425"/>
        </pc:sldMkLst>
      </pc:sldChg>
      <pc:sldChg chg="del">
        <pc:chgData name="Mark Sciuchetti" userId="fc44cc2b-6afa-47b7-b996-d648a7720b27" providerId="ADAL" clId="{7148E51E-4894-4E45-BB7D-6BA5C9603441}" dt="2021-10-27T15:04:55.520" v="361" actId="47"/>
        <pc:sldMkLst>
          <pc:docMk/>
          <pc:sldMk cId="3342847196" sldId="426"/>
        </pc:sldMkLst>
      </pc:sldChg>
      <pc:sldChg chg="del">
        <pc:chgData name="Mark Sciuchetti" userId="fc44cc2b-6afa-47b7-b996-d648a7720b27" providerId="ADAL" clId="{7148E51E-4894-4E45-BB7D-6BA5C9603441}" dt="2021-10-27T15:04:43.411" v="353" actId="47"/>
        <pc:sldMkLst>
          <pc:docMk/>
          <pc:sldMk cId="665141336" sldId="427"/>
        </pc:sldMkLst>
      </pc:sldChg>
      <pc:sldChg chg="modSp add mod ord">
        <pc:chgData name="Mark Sciuchetti" userId="fc44cc2b-6afa-47b7-b996-d648a7720b27" providerId="ADAL" clId="{7148E51E-4894-4E45-BB7D-6BA5C9603441}" dt="2021-10-27T15:03:39.974" v="324"/>
        <pc:sldMkLst>
          <pc:docMk/>
          <pc:sldMk cId="286260061" sldId="428"/>
        </pc:sldMkLst>
        <pc:spChg chg="mod">
          <ac:chgData name="Mark Sciuchetti" userId="fc44cc2b-6afa-47b7-b996-d648a7720b27" providerId="ADAL" clId="{7148E51E-4894-4E45-BB7D-6BA5C9603441}" dt="2021-10-27T14:56:19.505" v="269" actId="20577"/>
          <ac:spMkLst>
            <pc:docMk/>
            <pc:sldMk cId="286260061" sldId="428"/>
            <ac:spMk id="6" creationId="{00000000-0000-0000-0000-000000000000}"/>
          </ac:spMkLst>
        </pc:spChg>
      </pc:sldChg>
      <pc:sldChg chg="addSp delSp modSp add mod">
        <pc:chgData name="Mark Sciuchetti" userId="fc44cc2b-6afa-47b7-b996-d648a7720b27" providerId="ADAL" clId="{7148E51E-4894-4E45-BB7D-6BA5C9603441}" dt="2021-10-27T15:03:19.436" v="322" actId="1038"/>
        <pc:sldMkLst>
          <pc:docMk/>
          <pc:sldMk cId="915258578" sldId="429"/>
        </pc:sldMkLst>
        <pc:spChg chg="mod">
          <ac:chgData name="Mark Sciuchetti" userId="fc44cc2b-6afa-47b7-b996-d648a7720b27" providerId="ADAL" clId="{7148E51E-4894-4E45-BB7D-6BA5C9603441}" dt="2021-10-27T14:59:28.433" v="282" actId="6549"/>
          <ac:spMkLst>
            <pc:docMk/>
            <pc:sldMk cId="915258578" sldId="429"/>
            <ac:spMk id="7" creationId="{313F755D-6337-402B-A2AD-B5AC51009F86}"/>
          </ac:spMkLst>
        </pc:spChg>
        <pc:spChg chg="mod">
          <ac:chgData name="Mark Sciuchetti" userId="fc44cc2b-6afa-47b7-b996-d648a7720b27" providerId="ADAL" clId="{7148E51E-4894-4E45-BB7D-6BA5C9603441}" dt="2021-10-27T14:59:01.452" v="278" actId="20577"/>
          <ac:spMkLst>
            <pc:docMk/>
            <pc:sldMk cId="915258578" sldId="429"/>
            <ac:spMk id="8" creationId="{0E5539B9-00D0-4FEC-82B2-E48748D8EFB2}"/>
          </ac:spMkLst>
        </pc:spChg>
        <pc:picChg chg="add del mod">
          <ac:chgData name="Mark Sciuchetti" userId="fc44cc2b-6afa-47b7-b996-d648a7720b27" providerId="ADAL" clId="{7148E51E-4894-4E45-BB7D-6BA5C9603441}" dt="2021-10-27T14:59:24.685" v="280" actId="478"/>
          <ac:picMkLst>
            <pc:docMk/>
            <pc:sldMk cId="915258578" sldId="429"/>
            <ac:picMk id="4" creationId="{0A1FC6C3-31C1-489C-BEEC-F014E31F4CBE}"/>
          </ac:picMkLst>
        </pc:picChg>
        <pc:picChg chg="del">
          <ac:chgData name="Mark Sciuchetti" userId="fc44cc2b-6afa-47b7-b996-d648a7720b27" providerId="ADAL" clId="{7148E51E-4894-4E45-BB7D-6BA5C9603441}" dt="2021-10-27T14:59:25.309" v="281" actId="478"/>
          <ac:picMkLst>
            <pc:docMk/>
            <pc:sldMk cId="915258578" sldId="429"/>
            <ac:picMk id="9" creationId="{81D690CD-F7F5-4EEB-8478-39519DACEF19}"/>
          </ac:picMkLst>
        </pc:picChg>
        <pc:picChg chg="add mod modCrop">
          <ac:chgData name="Mark Sciuchetti" userId="fc44cc2b-6afa-47b7-b996-d648a7720b27" providerId="ADAL" clId="{7148E51E-4894-4E45-BB7D-6BA5C9603441}" dt="2021-10-27T15:03:17.389" v="320" actId="1038"/>
          <ac:picMkLst>
            <pc:docMk/>
            <pc:sldMk cId="915258578" sldId="429"/>
            <ac:picMk id="10" creationId="{5ACD51DF-9D5D-4EB8-9B69-0036921429DD}"/>
          </ac:picMkLst>
        </pc:picChg>
        <pc:picChg chg="add mod modCrop">
          <ac:chgData name="Mark Sciuchetti" userId="fc44cc2b-6afa-47b7-b996-d648a7720b27" providerId="ADAL" clId="{7148E51E-4894-4E45-BB7D-6BA5C9603441}" dt="2021-10-27T15:03:19.436" v="322" actId="1038"/>
          <ac:picMkLst>
            <pc:docMk/>
            <pc:sldMk cId="915258578" sldId="429"/>
            <ac:picMk id="12" creationId="{78E24196-D664-4156-9FB5-50C41365AE7C}"/>
          </ac:picMkLst>
        </pc:picChg>
      </pc:sldChg>
      <pc:sldChg chg="new del">
        <pc:chgData name="Mark Sciuchetti" userId="fc44cc2b-6afa-47b7-b996-d648a7720b27" providerId="ADAL" clId="{7148E51E-4894-4E45-BB7D-6BA5C9603441}" dt="2021-10-27T14:56:31.227" v="271" actId="47"/>
        <pc:sldMkLst>
          <pc:docMk/>
          <pc:sldMk cId="2817439067" sldId="429"/>
        </pc:sldMkLst>
      </pc:sldChg>
      <pc:sldChg chg="modSp add mod">
        <pc:chgData name="Mark Sciuchetti" userId="fc44cc2b-6afa-47b7-b996-d648a7720b27" providerId="ADAL" clId="{7148E51E-4894-4E45-BB7D-6BA5C9603441}" dt="2021-10-27T15:07:43.254" v="407" actId="20577"/>
        <pc:sldMkLst>
          <pc:docMk/>
          <pc:sldMk cId="315420231" sldId="430"/>
        </pc:sldMkLst>
        <pc:spChg chg="mod">
          <ac:chgData name="Mark Sciuchetti" userId="fc44cc2b-6afa-47b7-b996-d648a7720b27" providerId="ADAL" clId="{7148E51E-4894-4E45-BB7D-6BA5C9603441}" dt="2021-10-27T15:07:43.254" v="407" actId="20577"/>
          <ac:spMkLst>
            <pc:docMk/>
            <pc:sldMk cId="315420231" sldId="430"/>
            <ac:spMk id="6" creationId="{00000000-0000-0000-0000-000000000000}"/>
          </ac:spMkLst>
        </pc:spChg>
      </pc:sldChg>
      <pc:sldChg chg="addSp modSp new del mod">
        <pc:chgData name="Mark Sciuchetti" userId="fc44cc2b-6afa-47b7-b996-d648a7720b27" providerId="ADAL" clId="{7148E51E-4894-4E45-BB7D-6BA5C9603441}" dt="2021-10-27T15:07:27.263" v="383" actId="47"/>
        <pc:sldMkLst>
          <pc:docMk/>
          <pc:sldMk cId="1492585270" sldId="430"/>
        </pc:sldMkLst>
        <pc:spChg chg="add">
          <ac:chgData name="Mark Sciuchetti" userId="fc44cc2b-6afa-47b7-b996-d648a7720b27" providerId="ADAL" clId="{7148E51E-4894-4E45-BB7D-6BA5C9603441}" dt="2021-10-27T15:07:02.660" v="377"/>
          <ac:spMkLst>
            <pc:docMk/>
            <pc:sldMk cId="1492585270" sldId="430"/>
            <ac:spMk id="6" creationId="{2DDD6285-8A7F-4D3F-B2F8-BBB965777D31}"/>
          </ac:spMkLst>
        </pc:spChg>
        <pc:spChg chg="add">
          <ac:chgData name="Mark Sciuchetti" userId="fc44cc2b-6afa-47b7-b996-d648a7720b27" providerId="ADAL" clId="{7148E51E-4894-4E45-BB7D-6BA5C9603441}" dt="2021-10-27T15:07:08.394" v="379"/>
          <ac:spMkLst>
            <pc:docMk/>
            <pc:sldMk cId="1492585270" sldId="430"/>
            <ac:spMk id="8" creationId="{71194DF0-4D04-4BA9-976C-5F4C89C395F9}"/>
          </ac:spMkLst>
        </pc:spChg>
        <pc:spChg chg="add">
          <ac:chgData name="Mark Sciuchetti" userId="fc44cc2b-6afa-47b7-b996-d648a7720b27" providerId="ADAL" clId="{7148E51E-4894-4E45-BB7D-6BA5C9603441}" dt="2021-10-27T15:07:18.972" v="381"/>
          <ac:spMkLst>
            <pc:docMk/>
            <pc:sldMk cId="1492585270" sldId="430"/>
            <ac:spMk id="10" creationId="{3258105D-9FA0-4D17-8DF8-24EDEAB6A9DA}"/>
          </ac:spMkLst>
        </pc:spChg>
      </pc:sldChg>
      <pc:sldChg chg="add ord">
        <pc:chgData name="Mark Sciuchetti" userId="fc44cc2b-6afa-47b7-b996-d648a7720b27" providerId="ADAL" clId="{7148E51E-4894-4E45-BB7D-6BA5C9603441}" dt="2021-10-27T15:48:32.384" v="468"/>
        <pc:sldMkLst>
          <pc:docMk/>
          <pc:sldMk cId="1848449948" sldId="431"/>
        </pc:sldMkLst>
      </pc:sldChg>
      <pc:sldChg chg="addSp delSp modSp add mod">
        <pc:chgData name="Mark Sciuchetti" userId="fc44cc2b-6afa-47b7-b996-d648a7720b27" providerId="ADAL" clId="{7148E51E-4894-4E45-BB7D-6BA5C9603441}" dt="2021-10-27T15:30:25.584" v="443" actId="1076"/>
        <pc:sldMkLst>
          <pc:docMk/>
          <pc:sldMk cId="993055156" sldId="432"/>
        </pc:sldMkLst>
        <pc:graphicFrameChg chg="del">
          <ac:chgData name="Mark Sciuchetti" userId="fc44cc2b-6afa-47b7-b996-d648a7720b27" providerId="ADAL" clId="{7148E51E-4894-4E45-BB7D-6BA5C9603441}" dt="2021-10-27T15:29:54.229" v="435" actId="21"/>
          <ac:graphicFrameMkLst>
            <pc:docMk/>
            <pc:sldMk cId="993055156" sldId="432"/>
            <ac:graphicFrameMk id="5" creationId="{9C7D2A85-10AE-4A46-9FBF-76897CE26082}"/>
          </ac:graphicFrameMkLst>
        </pc:graphicFrameChg>
        <pc:graphicFrameChg chg="add mod">
          <ac:chgData name="Mark Sciuchetti" userId="fc44cc2b-6afa-47b7-b996-d648a7720b27" providerId="ADAL" clId="{7148E51E-4894-4E45-BB7D-6BA5C9603441}" dt="2021-10-27T15:30:16.210" v="439"/>
          <ac:graphicFrameMkLst>
            <pc:docMk/>
            <pc:sldMk cId="993055156" sldId="432"/>
            <ac:graphicFrameMk id="7" creationId="{860F0D82-0FB4-43EB-A555-B2E064350487}"/>
          </ac:graphicFrameMkLst>
        </pc:graphicFrameChg>
        <pc:picChg chg="add mod">
          <ac:chgData name="Mark Sciuchetti" userId="fc44cc2b-6afa-47b7-b996-d648a7720b27" providerId="ADAL" clId="{7148E51E-4894-4E45-BB7D-6BA5C9603441}" dt="2021-10-27T15:30:25.584" v="443" actId="1076"/>
          <ac:picMkLst>
            <pc:docMk/>
            <pc:sldMk cId="993055156" sldId="432"/>
            <ac:picMk id="3" creationId="{04D46AB6-4738-4D78-BE1F-F2858E440E1B}"/>
          </ac:picMkLst>
        </pc:picChg>
      </pc:sldChg>
      <pc:sldChg chg="new del">
        <pc:chgData name="Mark Sciuchetti" userId="fc44cc2b-6afa-47b7-b996-d648a7720b27" providerId="ADAL" clId="{7148E51E-4894-4E45-BB7D-6BA5C9603441}" dt="2021-10-27T15:29:40.995" v="432" actId="47"/>
        <pc:sldMkLst>
          <pc:docMk/>
          <pc:sldMk cId="2860953385" sldId="432"/>
        </pc:sldMkLst>
      </pc:sldChg>
      <pc:sldChg chg="addSp delSp modSp add mod">
        <pc:chgData name="Mark Sciuchetti" userId="fc44cc2b-6afa-47b7-b996-d648a7720b27" providerId="ADAL" clId="{7148E51E-4894-4E45-BB7D-6BA5C9603441}" dt="2021-10-27T15:30:54.214" v="447" actId="1076"/>
        <pc:sldMkLst>
          <pc:docMk/>
          <pc:sldMk cId="1877928178" sldId="433"/>
        </pc:sldMkLst>
        <pc:graphicFrameChg chg="del">
          <ac:chgData name="Mark Sciuchetti" userId="fc44cc2b-6afa-47b7-b996-d648a7720b27" providerId="ADAL" clId="{7148E51E-4894-4E45-BB7D-6BA5C9603441}" dt="2021-10-27T15:29:58.989" v="436" actId="21"/>
          <ac:graphicFrameMkLst>
            <pc:docMk/>
            <pc:sldMk cId="1877928178" sldId="433"/>
            <ac:graphicFrameMk id="5" creationId="{9C7D2A85-10AE-4A46-9FBF-76897CE26082}"/>
          </ac:graphicFrameMkLst>
        </pc:graphicFrameChg>
        <pc:picChg chg="add mod">
          <ac:chgData name="Mark Sciuchetti" userId="fc44cc2b-6afa-47b7-b996-d648a7720b27" providerId="ADAL" clId="{7148E51E-4894-4E45-BB7D-6BA5C9603441}" dt="2021-10-27T15:30:54.214" v="447" actId="1076"/>
          <ac:picMkLst>
            <pc:docMk/>
            <pc:sldMk cId="1877928178" sldId="433"/>
            <ac:picMk id="3" creationId="{18EDDBEE-5C57-4AA5-8DB8-65B43C6445D5}"/>
          </ac:picMkLst>
        </pc:picChg>
      </pc:sldChg>
    </pc:docChg>
  </pc:docChgLst>
  <pc:docChgLst>
    <pc:chgData name="Mark Sciuchetti" userId="d5b2cd9c-b028-42c9-88f2-cb1624c69d65" providerId="ADAL" clId="{F3E8F4E8-B256-4B77-94F0-4F85BB93A102}"/>
    <pc:docChg chg="modSld">
      <pc:chgData name="Mark Sciuchetti" userId="d5b2cd9c-b028-42c9-88f2-cb1624c69d65" providerId="ADAL" clId="{F3E8F4E8-B256-4B77-94F0-4F85BB93A102}" dt="2019-05-02T00:46:32.040" v="3" actId="1035"/>
      <pc:docMkLst>
        <pc:docMk/>
      </pc:docMkLst>
      <pc:sldChg chg="modSp">
        <pc:chgData name="Mark Sciuchetti" userId="d5b2cd9c-b028-42c9-88f2-cb1624c69d65" providerId="ADAL" clId="{F3E8F4E8-B256-4B77-94F0-4F85BB93A102}" dt="2019-05-02T00:46:32.040" v="3" actId="1035"/>
        <pc:sldMkLst>
          <pc:docMk/>
          <pc:sldMk cId="546946261" sldId="287"/>
        </pc:sldMkLst>
        <pc:picChg chg="mod">
          <ac:chgData name="Mark Sciuchetti" userId="d5b2cd9c-b028-42c9-88f2-cb1624c69d65" providerId="ADAL" clId="{F3E8F4E8-B256-4B77-94F0-4F85BB93A102}" dt="2019-05-02T00:46:32.040" v="3" actId="1035"/>
          <ac:picMkLst>
            <pc:docMk/>
            <pc:sldMk cId="546946261" sldId="287"/>
            <ac:picMk id="12" creationId="{5500588F-9059-4C5E-8FE4-1BA1FEF9C33E}"/>
          </ac:picMkLst>
        </pc:picChg>
      </pc:sldChg>
    </pc:docChg>
  </pc:docChgLst>
  <pc:docChgLst>
    <pc:chgData name="Mark Sciuchetti" userId="fc44cc2b-6afa-47b7-b996-d648a7720b27" providerId="ADAL" clId="{E60A306E-BAED-421C-A7E7-C16CA8E90BE8}"/>
    <pc:docChg chg="undo redo custSel addSld delSld modSld sldOrd modMainMaster">
      <pc:chgData name="Mark Sciuchetti" userId="fc44cc2b-6afa-47b7-b996-d648a7720b27" providerId="ADAL" clId="{E60A306E-BAED-421C-A7E7-C16CA8E90BE8}" dt="2019-11-08T13:51:34.051" v="3421" actId="255"/>
      <pc:docMkLst>
        <pc:docMk/>
      </pc:docMkLst>
      <pc:sldChg chg="addSp delSp modSp setBg modNotesTx">
        <pc:chgData name="Mark Sciuchetti" userId="fc44cc2b-6afa-47b7-b996-d648a7720b27" providerId="ADAL" clId="{E60A306E-BAED-421C-A7E7-C16CA8E90BE8}" dt="2019-11-07T02:14:49.646" v="3378" actId="20577"/>
        <pc:sldMkLst>
          <pc:docMk/>
          <pc:sldMk cId="0" sldId="274"/>
        </pc:sldMkLst>
        <pc:spChg chg="add mod">
          <ac:chgData name="Mark Sciuchetti" userId="fc44cc2b-6afa-47b7-b996-d648a7720b27" providerId="ADAL" clId="{E60A306E-BAED-421C-A7E7-C16CA8E90BE8}" dt="2019-10-29T19:04:36.216" v="1904" actId="14100"/>
          <ac:spMkLst>
            <pc:docMk/>
            <pc:sldMk cId="0" sldId="274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30:42.486" v="2511" actId="20577"/>
          <ac:spMkLst>
            <pc:docMk/>
            <pc:sldMk cId="0" sldId="274"/>
            <ac:spMk id="5" creationId="{00000000-0000-0000-0000-000000000000}"/>
          </ac:spMkLst>
        </pc:spChg>
        <pc:graphicFrameChg chg="add del mod">
          <ac:chgData name="Mark Sciuchetti" userId="fc44cc2b-6afa-47b7-b996-d648a7720b27" providerId="ADAL" clId="{E60A306E-BAED-421C-A7E7-C16CA8E90BE8}" dt="2019-10-29T18:21:44.261" v="6" actId="478"/>
          <ac:graphicFrameMkLst>
            <pc:docMk/>
            <pc:sldMk cId="0" sldId="274"/>
            <ac:graphicFrameMk id="3" creationId="{A56C8E6C-3244-40E2-82C4-3F1FD26E65F0}"/>
          </ac:graphicFrameMkLst>
        </pc:graphicFrameChg>
        <pc:picChg chg="add mod modCrop">
          <ac:chgData name="Mark Sciuchetti" userId="fc44cc2b-6afa-47b7-b996-d648a7720b27" providerId="ADAL" clId="{E60A306E-BAED-421C-A7E7-C16CA8E90BE8}" dt="2019-10-29T19:10:40.150" v="1975" actId="1076"/>
          <ac:picMkLst>
            <pc:docMk/>
            <pc:sldMk cId="0" sldId="274"/>
            <ac:picMk id="6" creationId="{F2CE1863-9458-4488-92EB-D14BEED6CFF1}"/>
          </ac:picMkLst>
        </pc:picChg>
        <pc:picChg chg="add del mod">
          <ac:chgData name="Mark Sciuchetti" userId="fc44cc2b-6afa-47b7-b996-d648a7720b27" providerId="ADAL" clId="{E60A306E-BAED-421C-A7E7-C16CA8E90BE8}" dt="2019-10-29T18:25:22.477" v="23" actId="478"/>
          <ac:picMkLst>
            <pc:docMk/>
            <pc:sldMk cId="0" sldId="274"/>
            <ac:picMk id="7" creationId="{F3D908D0-E2A3-48A4-B618-C13AA0814A89}"/>
          </ac:picMkLst>
        </pc:picChg>
        <pc:picChg chg="del">
          <ac:chgData name="Mark Sciuchetti" userId="fc44cc2b-6afa-47b7-b996-d648a7720b27" providerId="ADAL" clId="{E60A306E-BAED-421C-A7E7-C16CA8E90BE8}" dt="2019-10-29T18:21:11.781" v="0" actId="478"/>
          <ac:picMkLst>
            <pc:docMk/>
            <pc:sldMk cId="0" sldId="274"/>
            <ac:picMk id="11" creationId="{00000000-0000-0000-0000-000000000000}"/>
          </ac:picMkLst>
        </pc:picChg>
        <pc:picChg chg="del mod">
          <ac:chgData name="Mark Sciuchetti" userId="fc44cc2b-6afa-47b7-b996-d648a7720b27" providerId="ADAL" clId="{E60A306E-BAED-421C-A7E7-C16CA8E90BE8}" dt="2019-10-29T18:21:18.466" v="2" actId="478"/>
          <ac:picMkLst>
            <pc:docMk/>
            <pc:sldMk cId="0" sldId="274"/>
            <ac:picMk id="13" creationId="{00000000-0000-0000-0000-000000000000}"/>
          </ac:picMkLst>
        </pc:picChg>
      </pc:sldChg>
      <pc:sldChg chg="modSp add del">
        <pc:chgData name="Mark Sciuchetti" userId="fc44cc2b-6afa-47b7-b996-d648a7720b27" providerId="ADAL" clId="{E60A306E-BAED-421C-A7E7-C16CA8E90BE8}" dt="2019-11-08T01:20:43.092" v="3394" actId="47"/>
        <pc:sldMkLst>
          <pc:docMk/>
          <pc:sldMk cId="2753640857" sldId="280"/>
        </pc:sldMkLst>
        <pc:spChg chg="mod">
          <ac:chgData name="Mark Sciuchetti" userId="fc44cc2b-6afa-47b7-b996-d648a7720b27" providerId="ADAL" clId="{E60A306E-BAED-421C-A7E7-C16CA8E90BE8}" dt="2019-11-05T19:05:54.381" v="2635" actId="1076"/>
          <ac:spMkLst>
            <pc:docMk/>
            <pc:sldMk cId="2753640857" sldId="280"/>
            <ac:spMk id="6" creationId="{00000000-0000-0000-0000-000000000000}"/>
          </ac:spMkLst>
        </pc:spChg>
        <pc:cxnChg chg="mod">
          <ac:chgData name="Mark Sciuchetti" userId="fc44cc2b-6afa-47b7-b996-d648a7720b27" providerId="ADAL" clId="{E60A306E-BAED-421C-A7E7-C16CA8E90BE8}" dt="2019-11-05T19:05:59.441" v="2636" actId="1076"/>
          <ac:cxnSpMkLst>
            <pc:docMk/>
            <pc:sldMk cId="2753640857" sldId="280"/>
            <ac:cxnSpMk id="5" creationId="{00000000-0000-0000-0000-000000000000}"/>
          </ac:cxnSpMkLst>
        </pc:cxnChg>
      </pc:sldChg>
      <pc:sldChg chg="addSp delSp modSp del delAnim">
        <pc:chgData name="Mark Sciuchetti" userId="fc44cc2b-6afa-47b7-b996-d648a7720b27" providerId="ADAL" clId="{E60A306E-BAED-421C-A7E7-C16CA8E90BE8}" dt="2019-10-29T18:38:44.997" v="84" actId="47"/>
        <pc:sldMkLst>
          <pc:docMk/>
          <pc:sldMk cId="546946261" sldId="287"/>
        </pc:sldMkLst>
        <pc:spChg chg="del mod">
          <ac:chgData name="Mark Sciuchetti" userId="fc44cc2b-6afa-47b7-b996-d648a7720b27" providerId="ADAL" clId="{E60A306E-BAED-421C-A7E7-C16CA8E90BE8}" dt="2019-10-29T18:37:48.998" v="76" actId="21"/>
          <ac:spMkLst>
            <pc:docMk/>
            <pc:sldMk cId="546946261" sldId="287"/>
            <ac:spMk id="3" creationId="{AB717525-1105-44A4-B9A4-779A11ACBFDD}"/>
          </ac:spMkLst>
        </pc:spChg>
        <pc:spChg chg="add mod">
          <ac:chgData name="Mark Sciuchetti" userId="fc44cc2b-6afa-47b7-b996-d648a7720b27" providerId="ADAL" clId="{E60A306E-BAED-421C-A7E7-C16CA8E90BE8}" dt="2019-10-29T18:37:48.998" v="76" actId="21"/>
          <ac:spMkLst>
            <pc:docMk/>
            <pc:sldMk cId="546946261" sldId="287"/>
            <ac:spMk id="5" creationId="{AEB70B60-382C-430E-B81A-AA4FB82EFE6A}"/>
          </ac:spMkLst>
        </pc:spChg>
        <pc:picChg chg="del">
          <ac:chgData name="Mark Sciuchetti" userId="fc44cc2b-6afa-47b7-b996-d648a7720b27" providerId="ADAL" clId="{E60A306E-BAED-421C-A7E7-C16CA8E90BE8}" dt="2019-10-29T18:37:56.307" v="78" actId="21"/>
          <ac:picMkLst>
            <pc:docMk/>
            <pc:sldMk cId="546946261" sldId="287"/>
            <ac:picMk id="11" creationId="{D004771E-54A3-4003-A586-3AC059C19C60}"/>
          </ac:picMkLst>
        </pc:picChg>
        <pc:picChg chg="del">
          <ac:chgData name="Mark Sciuchetti" userId="fc44cc2b-6afa-47b7-b996-d648a7720b27" providerId="ADAL" clId="{E60A306E-BAED-421C-A7E7-C16CA8E90BE8}" dt="2019-10-29T18:38:02.086" v="80" actId="21"/>
          <ac:picMkLst>
            <pc:docMk/>
            <pc:sldMk cId="546946261" sldId="287"/>
            <ac:picMk id="12" creationId="{5500588F-9059-4C5E-8FE4-1BA1FEF9C33E}"/>
          </ac:picMkLst>
        </pc:picChg>
      </pc:sldChg>
      <pc:sldChg chg="delSp del ord delAnim">
        <pc:chgData name="Mark Sciuchetti" userId="fc44cc2b-6afa-47b7-b996-d648a7720b27" providerId="ADAL" clId="{E60A306E-BAED-421C-A7E7-C16CA8E90BE8}" dt="2019-10-29T18:46:30.810" v="338" actId="47"/>
        <pc:sldMkLst>
          <pc:docMk/>
          <pc:sldMk cId="4068098900" sldId="288"/>
        </pc:sldMkLst>
        <pc:picChg chg="del">
          <ac:chgData name="Mark Sciuchetti" userId="fc44cc2b-6afa-47b7-b996-d648a7720b27" providerId="ADAL" clId="{E60A306E-BAED-421C-A7E7-C16CA8E90BE8}" dt="2019-10-29T18:46:15.987" v="333" actId="21"/>
          <ac:picMkLst>
            <pc:docMk/>
            <pc:sldMk cId="4068098900" sldId="288"/>
            <ac:picMk id="4" creationId="{2A9EEFD9-8D8F-4A6E-B268-531DBCB46BF0}"/>
          </ac:picMkLst>
        </pc:picChg>
        <pc:picChg chg="del">
          <ac:chgData name="Mark Sciuchetti" userId="fc44cc2b-6afa-47b7-b996-d648a7720b27" providerId="ADAL" clId="{E60A306E-BAED-421C-A7E7-C16CA8E90BE8}" dt="2019-10-29T18:46:21.540" v="335" actId="21"/>
          <ac:picMkLst>
            <pc:docMk/>
            <pc:sldMk cId="4068098900" sldId="288"/>
            <ac:picMk id="5" creationId="{D1E6783C-0B2F-4EF2-96A5-311A4268E1C6}"/>
          </ac:picMkLst>
        </pc:picChg>
      </pc:sldChg>
      <pc:sldChg chg="addSp delSp modSp del ord">
        <pc:chgData name="Mark Sciuchetti" userId="fc44cc2b-6afa-47b7-b996-d648a7720b27" providerId="ADAL" clId="{E60A306E-BAED-421C-A7E7-C16CA8E90BE8}" dt="2019-10-29T18:48:02.477" v="645" actId="47"/>
        <pc:sldMkLst>
          <pc:docMk/>
          <pc:sldMk cId="704106646" sldId="289"/>
        </pc:sldMkLst>
        <pc:spChg chg="add mod">
          <ac:chgData name="Mark Sciuchetti" userId="fc44cc2b-6afa-47b7-b996-d648a7720b27" providerId="ADAL" clId="{E60A306E-BAED-421C-A7E7-C16CA8E90BE8}" dt="2019-10-29T18:47:52.960" v="642" actId="21"/>
          <ac:spMkLst>
            <pc:docMk/>
            <pc:sldMk cId="704106646" sldId="289"/>
            <ac:spMk id="4" creationId="{3B57DD15-F4A7-402B-9D33-E31A888EAED3}"/>
          </ac:spMkLst>
        </pc:spChg>
        <pc:picChg chg="del">
          <ac:chgData name="Mark Sciuchetti" userId="fc44cc2b-6afa-47b7-b996-d648a7720b27" providerId="ADAL" clId="{E60A306E-BAED-421C-A7E7-C16CA8E90BE8}" dt="2019-10-29T18:47:52.960" v="642" actId="21"/>
          <ac:picMkLst>
            <pc:docMk/>
            <pc:sldMk cId="704106646" sldId="289"/>
            <ac:picMk id="5" creationId="{31BA5736-0DB3-4932-A695-1C4B217F68D2}"/>
          </ac:picMkLst>
        </pc:picChg>
      </pc:sldChg>
      <pc:sldChg chg="addSp delSp modSp del ord">
        <pc:chgData name="Mark Sciuchetti" userId="fc44cc2b-6afa-47b7-b996-d648a7720b27" providerId="ADAL" clId="{E60A306E-BAED-421C-A7E7-C16CA8E90BE8}" dt="2019-10-29T18:50:17.817" v="1145" actId="47"/>
        <pc:sldMkLst>
          <pc:docMk/>
          <pc:sldMk cId="1622177605" sldId="290"/>
        </pc:sldMkLst>
        <pc:spChg chg="add mod">
          <ac:chgData name="Mark Sciuchetti" userId="fc44cc2b-6afa-47b7-b996-d648a7720b27" providerId="ADAL" clId="{E60A306E-BAED-421C-A7E7-C16CA8E90BE8}" dt="2019-10-29T18:50:13.746" v="1143" actId="21"/>
          <ac:spMkLst>
            <pc:docMk/>
            <pc:sldMk cId="1622177605" sldId="290"/>
            <ac:spMk id="4" creationId="{4C6FF958-7031-4FBC-9F00-D91208585804}"/>
          </ac:spMkLst>
        </pc:spChg>
        <pc:picChg chg="del">
          <ac:chgData name="Mark Sciuchetti" userId="fc44cc2b-6afa-47b7-b996-d648a7720b27" providerId="ADAL" clId="{E60A306E-BAED-421C-A7E7-C16CA8E90BE8}" dt="2019-10-29T18:50:13.746" v="1143" actId="21"/>
          <ac:picMkLst>
            <pc:docMk/>
            <pc:sldMk cId="1622177605" sldId="290"/>
            <ac:picMk id="5" creationId="{7BBA5118-89D2-44BE-8B8B-D40BFF1808EA}"/>
          </ac:picMkLst>
        </pc:picChg>
      </pc:sldChg>
      <pc:sldChg chg="del">
        <pc:chgData name="Mark Sciuchetti" userId="fc44cc2b-6afa-47b7-b996-d648a7720b27" providerId="ADAL" clId="{E60A306E-BAED-421C-A7E7-C16CA8E90BE8}" dt="2019-10-29T18:53:52.217" v="1867" actId="47"/>
        <pc:sldMkLst>
          <pc:docMk/>
          <pc:sldMk cId="695007658" sldId="291"/>
        </pc:sldMkLst>
      </pc:sldChg>
      <pc:sldChg chg="del">
        <pc:chgData name="Mark Sciuchetti" userId="fc44cc2b-6afa-47b7-b996-d648a7720b27" providerId="ADAL" clId="{E60A306E-BAED-421C-A7E7-C16CA8E90BE8}" dt="2019-10-29T18:44:59.645" v="133" actId="47"/>
        <pc:sldMkLst>
          <pc:docMk/>
          <pc:sldMk cId="3428067835" sldId="292"/>
        </pc:sldMkLst>
      </pc:sldChg>
      <pc:sldChg chg="del ord">
        <pc:chgData name="Mark Sciuchetti" userId="fc44cc2b-6afa-47b7-b996-d648a7720b27" providerId="ADAL" clId="{E60A306E-BAED-421C-A7E7-C16CA8E90BE8}" dt="2019-10-29T18:45:32.061" v="160" actId="47"/>
        <pc:sldMkLst>
          <pc:docMk/>
          <pc:sldMk cId="200278857" sldId="293"/>
        </pc:sldMkLst>
      </pc:sldChg>
      <pc:sldChg chg="del ord">
        <pc:chgData name="Mark Sciuchetti" userId="fc44cc2b-6afa-47b7-b996-d648a7720b27" providerId="ADAL" clId="{E60A306E-BAED-421C-A7E7-C16CA8E90BE8}" dt="2019-10-29T18:47:37.436" v="625" actId="47"/>
        <pc:sldMkLst>
          <pc:docMk/>
          <pc:sldMk cId="790565729" sldId="294"/>
        </pc:sldMkLst>
      </pc:sldChg>
      <pc:sldChg chg="delSp del ord delAnim">
        <pc:chgData name="Mark Sciuchetti" userId="fc44cc2b-6afa-47b7-b996-d648a7720b27" providerId="ADAL" clId="{E60A306E-BAED-421C-A7E7-C16CA8E90BE8}" dt="2019-10-29T18:49:19.083" v="1006" actId="47"/>
        <pc:sldMkLst>
          <pc:docMk/>
          <pc:sldMk cId="3047516329" sldId="296"/>
        </pc:sldMkLst>
        <pc:picChg chg="del">
          <ac:chgData name="Mark Sciuchetti" userId="fc44cc2b-6afa-47b7-b996-d648a7720b27" providerId="ADAL" clId="{E60A306E-BAED-421C-A7E7-C16CA8E90BE8}" dt="2019-10-29T18:49:10.417" v="1000" actId="21"/>
          <ac:picMkLst>
            <pc:docMk/>
            <pc:sldMk cId="3047516329" sldId="296"/>
            <ac:picMk id="4" creationId="{ACE64BB4-537D-45C0-A2EF-9A77762AD921}"/>
          </ac:picMkLst>
        </pc:picChg>
      </pc:sldChg>
      <pc:sldChg chg="delSp del ord delAnim">
        <pc:chgData name="Mark Sciuchetti" userId="fc44cc2b-6afa-47b7-b996-d648a7720b27" providerId="ADAL" clId="{E60A306E-BAED-421C-A7E7-C16CA8E90BE8}" dt="2019-10-29T18:50:03.036" v="1129" actId="47"/>
        <pc:sldMkLst>
          <pc:docMk/>
          <pc:sldMk cId="3313802021" sldId="297"/>
        </pc:sldMkLst>
        <pc:picChg chg="del">
          <ac:chgData name="Mark Sciuchetti" userId="fc44cc2b-6afa-47b7-b996-d648a7720b27" providerId="ADAL" clId="{E60A306E-BAED-421C-A7E7-C16CA8E90BE8}" dt="2019-10-29T18:49:50.546" v="1124" actId="21"/>
          <ac:picMkLst>
            <pc:docMk/>
            <pc:sldMk cId="3313802021" sldId="297"/>
            <ac:picMk id="4" creationId="{D01A4675-B674-4FEC-8979-8C68205FBB05}"/>
          </ac:picMkLst>
        </pc:picChg>
        <pc:picChg chg="del">
          <ac:chgData name="Mark Sciuchetti" userId="fc44cc2b-6afa-47b7-b996-d648a7720b27" providerId="ADAL" clId="{E60A306E-BAED-421C-A7E7-C16CA8E90BE8}" dt="2019-10-29T18:49:55.807" v="1126" actId="21"/>
          <ac:picMkLst>
            <pc:docMk/>
            <pc:sldMk cId="3313802021" sldId="297"/>
            <ac:picMk id="5" creationId="{204A44CC-74A8-4149-A17A-C85AE59691BC}"/>
          </ac:picMkLst>
        </pc:picChg>
      </pc:sldChg>
      <pc:sldChg chg="delSp del delAnim">
        <pc:chgData name="Mark Sciuchetti" userId="fc44cc2b-6afa-47b7-b996-d648a7720b27" providerId="ADAL" clId="{E60A306E-BAED-421C-A7E7-C16CA8E90BE8}" dt="2019-10-29T18:51:08.300" v="1290" actId="47"/>
        <pc:sldMkLst>
          <pc:docMk/>
          <pc:sldMk cId="517104259" sldId="299"/>
        </pc:sldMkLst>
        <pc:picChg chg="del">
          <ac:chgData name="Mark Sciuchetti" userId="fc44cc2b-6afa-47b7-b996-d648a7720b27" providerId="ADAL" clId="{E60A306E-BAED-421C-A7E7-C16CA8E90BE8}" dt="2019-10-29T18:50:53.359" v="1287" actId="21"/>
          <ac:picMkLst>
            <pc:docMk/>
            <pc:sldMk cId="517104259" sldId="299"/>
            <ac:picMk id="4" creationId="{83B2647D-3198-4972-A9EB-DCD7469EB709}"/>
          </ac:picMkLst>
        </pc:picChg>
      </pc:sldChg>
      <pc:sldChg chg="delSp modSp del ord delAnim">
        <pc:chgData name="Mark Sciuchetti" userId="fc44cc2b-6afa-47b7-b996-d648a7720b27" providerId="ADAL" clId="{E60A306E-BAED-421C-A7E7-C16CA8E90BE8}" dt="2019-10-29T18:52:20.094" v="1483" actId="47"/>
        <pc:sldMkLst>
          <pc:docMk/>
          <pc:sldMk cId="36019355" sldId="300"/>
        </pc:sldMkLst>
        <pc:spChg chg="del mod">
          <ac:chgData name="Mark Sciuchetti" userId="fc44cc2b-6afa-47b7-b996-d648a7720b27" providerId="ADAL" clId="{E60A306E-BAED-421C-A7E7-C16CA8E90BE8}" dt="2019-10-29T18:51:58.626" v="1398"/>
          <ac:spMkLst>
            <pc:docMk/>
            <pc:sldMk cId="36019355" sldId="300"/>
            <ac:spMk id="4" creationId="{085688E1-3B68-4E47-93FB-544BA80D9207}"/>
          </ac:spMkLst>
        </pc:spChg>
        <pc:picChg chg="del">
          <ac:chgData name="Mark Sciuchetti" userId="fc44cc2b-6afa-47b7-b996-d648a7720b27" providerId="ADAL" clId="{E60A306E-BAED-421C-A7E7-C16CA8E90BE8}" dt="2019-10-29T18:51:38.196" v="1391" actId="21"/>
          <ac:picMkLst>
            <pc:docMk/>
            <pc:sldMk cId="36019355" sldId="300"/>
            <ac:picMk id="5" creationId="{93312944-097F-4D9A-8608-FA5C87A6923A}"/>
          </ac:picMkLst>
        </pc:picChg>
        <pc:picChg chg="del">
          <ac:chgData name="Mark Sciuchetti" userId="fc44cc2b-6afa-47b7-b996-d648a7720b27" providerId="ADAL" clId="{E60A306E-BAED-421C-A7E7-C16CA8E90BE8}" dt="2019-10-29T18:51:43.812" v="1393" actId="21"/>
          <ac:picMkLst>
            <pc:docMk/>
            <pc:sldMk cId="36019355" sldId="300"/>
            <ac:picMk id="6" creationId="{622FC960-882A-42E1-ABD9-3B64EEE51066}"/>
          </ac:picMkLst>
        </pc:picChg>
      </pc:sldChg>
      <pc:sldChg chg="delSp del delAnim">
        <pc:chgData name="Mark Sciuchetti" userId="fc44cc2b-6afa-47b7-b996-d648a7720b27" providerId="ADAL" clId="{E60A306E-BAED-421C-A7E7-C16CA8E90BE8}" dt="2019-10-29T18:53:07.497" v="1680" actId="47"/>
        <pc:sldMkLst>
          <pc:docMk/>
          <pc:sldMk cId="1170248246" sldId="301"/>
        </pc:sldMkLst>
        <pc:picChg chg="del">
          <ac:chgData name="Mark Sciuchetti" userId="fc44cc2b-6afa-47b7-b996-d648a7720b27" providerId="ADAL" clId="{E60A306E-BAED-421C-A7E7-C16CA8E90BE8}" dt="2019-10-29T18:52:59.056" v="1676" actId="21"/>
          <ac:picMkLst>
            <pc:docMk/>
            <pc:sldMk cId="1170248246" sldId="301"/>
            <ac:picMk id="4" creationId="{731D4FEE-BB4A-4E74-91D9-DC0EC085CCDA}"/>
          </ac:picMkLst>
        </pc:picChg>
      </pc:sldChg>
      <pc:sldChg chg="del">
        <pc:chgData name="Mark Sciuchetti" userId="fc44cc2b-6afa-47b7-b996-d648a7720b27" providerId="ADAL" clId="{E60A306E-BAED-421C-A7E7-C16CA8E90BE8}" dt="2019-10-29T18:53:55.881" v="1868" actId="47"/>
        <pc:sldMkLst>
          <pc:docMk/>
          <pc:sldMk cId="869170760" sldId="302"/>
        </pc:sldMkLst>
      </pc:sldChg>
      <pc:sldChg chg="modSp del">
        <pc:chgData name="Mark Sciuchetti" userId="fc44cc2b-6afa-47b7-b996-d648a7720b27" providerId="ADAL" clId="{E60A306E-BAED-421C-A7E7-C16CA8E90BE8}" dt="2019-10-29T18:43:25.194" v="106" actId="47"/>
        <pc:sldMkLst>
          <pc:docMk/>
          <pc:sldMk cId="865001805" sldId="303"/>
        </pc:sldMkLst>
        <pc:spChg chg="mod">
          <ac:chgData name="Mark Sciuchetti" userId="fc44cc2b-6afa-47b7-b996-d648a7720b27" providerId="ADAL" clId="{E60A306E-BAED-421C-A7E7-C16CA8E90BE8}" dt="2019-10-29T18:42:21.787" v="88"/>
          <ac:spMkLst>
            <pc:docMk/>
            <pc:sldMk cId="865001805" sldId="303"/>
            <ac:spMk id="3" creationId="{AB717525-1105-44A4-B9A4-779A11ACBFDD}"/>
          </ac:spMkLst>
        </pc:spChg>
      </pc:sldChg>
      <pc:sldChg chg="addSp delSp modSp del">
        <pc:chgData name="Mark Sciuchetti" userId="fc44cc2b-6afa-47b7-b996-d648a7720b27" providerId="ADAL" clId="{E60A306E-BAED-421C-A7E7-C16CA8E90BE8}" dt="2019-10-29T18:54:22.146" v="1876" actId="47"/>
        <pc:sldMkLst>
          <pc:docMk/>
          <pc:sldMk cId="206276387" sldId="304"/>
        </pc:sldMkLst>
        <pc:spChg chg="add mod">
          <ac:chgData name="Mark Sciuchetti" userId="fc44cc2b-6afa-47b7-b996-d648a7720b27" providerId="ADAL" clId="{E60A306E-BAED-421C-A7E7-C16CA8E90BE8}" dt="2019-10-29T18:54:10.297" v="1873" actId="21"/>
          <ac:spMkLst>
            <pc:docMk/>
            <pc:sldMk cId="206276387" sldId="304"/>
            <ac:spMk id="5" creationId="{07975C71-3C3D-453D-9548-03CAD178DBD7}"/>
          </ac:spMkLst>
        </pc:spChg>
        <pc:picChg chg="del">
          <ac:chgData name="Mark Sciuchetti" userId="fc44cc2b-6afa-47b7-b996-d648a7720b27" providerId="ADAL" clId="{E60A306E-BAED-421C-A7E7-C16CA8E90BE8}" dt="2019-10-29T18:54:10.297" v="1873" actId="21"/>
          <ac:picMkLst>
            <pc:docMk/>
            <pc:sldMk cId="206276387" sldId="304"/>
            <ac:picMk id="6" creationId="{BE8A43EB-4A84-4953-816E-9E0F06D74C3A}"/>
          </ac:picMkLst>
        </pc:picChg>
      </pc:sldChg>
      <pc:sldChg chg="addSp delSp modSp add ord setBg delAnim modAnim modNotesTx">
        <pc:chgData name="Mark Sciuchetti" userId="fc44cc2b-6afa-47b7-b996-d648a7720b27" providerId="ADAL" clId="{E60A306E-BAED-421C-A7E7-C16CA8E90BE8}" dt="2019-11-08T13:51:34.051" v="3421" actId="255"/>
        <pc:sldMkLst>
          <pc:docMk/>
          <pc:sldMk cId="3549132234" sldId="305"/>
        </pc:sldMkLst>
        <pc:spChg chg="mod">
          <ac:chgData name="Mark Sciuchetti" userId="fc44cc2b-6afa-47b7-b996-d648a7720b27" providerId="ADAL" clId="{E60A306E-BAED-421C-A7E7-C16CA8E90BE8}" dt="2019-10-29T19:04:55.559" v="1910" actId="14100"/>
          <ac:spMkLst>
            <pc:docMk/>
            <pc:sldMk cId="3549132234" sldId="305"/>
            <ac:spMk id="2" creationId="{FE5FAD9B-FE59-49E6-8AA2-72B52BB35FF8}"/>
          </ac:spMkLst>
        </pc:spChg>
        <pc:spChg chg="add mod">
          <ac:chgData name="Mark Sciuchetti" userId="fc44cc2b-6afa-47b7-b996-d648a7720b27" providerId="ADAL" clId="{E60A306E-BAED-421C-A7E7-C16CA8E90BE8}" dt="2019-11-08T13:51:34.051" v="3421" actId="255"/>
          <ac:spMkLst>
            <pc:docMk/>
            <pc:sldMk cId="3549132234" sldId="305"/>
            <ac:spMk id="3" creationId="{A202E51A-1902-454F-A3CD-B6192B0E0133}"/>
          </ac:spMkLst>
        </pc:spChg>
        <pc:spChg chg="del mod">
          <ac:chgData name="Mark Sciuchetti" userId="fc44cc2b-6afa-47b7-b996-d648a7720b27" providerId="ADAL" clId="{E60A306E-BAED-421C-A7E7-C16CA8E90BE8}" dt="2019-10-29T18:37:38.707" v="73" actId="478"/>
          <ac:spMkLst>
            <pc:docMk/>
            <pc:sldMk cId="3549132234" sldId="305"/>
            <ac:spMk id="5" creationId="{00000000-0000-0000-0000-000000000000}"/>
          </ac:spMkLst>
        </pc:spChg>
        <pc:spChg chg="add mod">
          <ac:chgData name="Mark Sciuchetti" userId="fc44cc2b-6afa-47b7-b996-d648a7720b27" providerId="ADAL" clId="{E60A306E-BAED-421C-A7E7-C16CA8E90BE8}" dt="2019-10-29T19:05:05.440" v="1912" actId="14100"/>
          <ac:spMkLst>
            <pc:docMk/>
            <pc:sldMk cId="3549132234" sldId="305"/>
            <ac:spMk id="7" creationId="{313F755D-6337-402B-A2AD-B5AC51009F86}"/>
          </ac:spMkLst>
        </pc:spChg>
        <pc:spChg chg="add mod">
          <ac:chgData name="Mark Sciuchetti" userId="fc44cc2b-6afa-47b7-b996-d648a7720b27" providerId="ADAL" clId="{E60A306E-BAED-421C-A7E7-C16CA8E90BE8}" dt="2019-11-08T13:51:10.579" v="3407" actId="21"/>
          <ac:spMkLst>
            <pc:docMk/>
            <pc:sldMk cId="3549132234" sldId="305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11:02.537" v="1977" actId="1076"/>
          <ac:picMkLst>
            <pc:docMk/>
            <pc:sldMk cId="3549132234" sldId="305"/>
            <ac:picMk id="6" creationId="{F2CE1863-9458-4488-92EB-D14BEED6CFF1}"/>
          </ac:picMkLst>
        </pc:picChg>
        <pc:picChg chg="add mod">
          <ac:chgData name="Mark Sciuchetti" userId="fc44cc2b-6afa-47b7-b996-d648a7720b27" providerId="ADAL" clId="{E60A306E-BAED-421C-A7E7-C16CA8E90BE8}" dt="2019-10-29T19:28:21.256" v="2231" actId="1037"/>
          <ac:picMkLst>
            <pc:docMk/>
            <pc:sldMk cId="3549132234" sldId="305"/>
            <ac:picMk id="9" creationId="{00314E75-7004-48FF-AA6F-49A2FAE9810A}"/>
          </ac:picMkLst>
        </pc:picChg>
        <pc:picChg chg="add del mod">
          <ac:chgData name="Mark Sciuchetti" userId="fc44cc2b-6afa-47b7-b996-d648a7720b27" providerId="ADAL" clId="{E60A306E-BAED-421C-A7E7-C16CA8E90BE8}" dt="2019-11-08T12:34:42.254" v="3399" actId="21"/>
          <ac:picMkLst>
            <pc:docMk/>
            <pc:sldMk cId="3549132234" sldId="305"/>
            <ac:picMk id="10" creationId="{3D17128D-CD08-4C57-97D9-8E29C84D7CF7}"/>
          </ac:picMkLst>
        </pc:picChg>
      </pc:sldChg>
      <pc:sldChg chg="addSp delSp modSp add ord setBg delAnim">
        <pc:chgData name="Mark Sciuchetti" userId="fc44cc2b-6afa-47b7-b996-d648a7720b27" providerId="ADAL" clId="{E60A306E-BAED-421C-A7E7-C16CA8E90BE8}" dt="2019-11-07T22:06:46.579" v="3381" actId="6549"/>
        <pc:sldMkLst>
          <pc:docMk/>
          <pc:sldMk cId="4242905369" sldId="306"/>
        </pc:sldMkLst>
        <pc:spChg chg="mod">
          <ac:chgData name="Mark Sciuchetti" userId="fc44cc2b-6afa-47b7-b996-d648a7720b27" providerId="ADAL" clId="{E60A306E-BAED-421C-A7E7-C16CA8E90BE8}" dt="2019-10-29T19:05:17.966" v="1916" actId="14100"/>
          <ac:spMkLst>
            <pc:docMk/>
            <pc:sldMk cId="4242905369" sldId="306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1-05T19:15:40.090" v="3129" actId="14100"/>
          <ac:spMkLst>
            <pc:docMk/>
            <pc:sldMk cId="4242905369" sldId="306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7T22:06:46.579" v="3381" actId="6549"/>
          <ac:spMkLst>
            <pc:docMk/>
            <pc:sldMk cId="4242905369" sldId="306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11:32.696" v="1980" actId="1076"/>
          <ac:picMkLst>
            <pc:docMk/>
            <pc:sldMk cId="4242905369" sldId="306"/>
            <ac:picMk id="6" creationId="{F2CE1863-9458-4488-92EB-D14BEED6CFF1}"/>
          </ac:picMkLst>
        </pc:picChg>
        <pc:picChg chg="del">
          <ac:chgData name="Mark Sciuchetti" userId="fc44cc2b-6afa-47b7-b996-d648a7720b27" providerId="ADAL" clId="{E60A306E-BAED-421C-A7E7-C16CA8E90BE8}" dt="2019-10-29T18:42:53.976" v="98" actId="478"/>
          <ac:picMkLst>
            <pc:docMk/>
            <pc:sldMk cId="4242905369" sldId="306"/>
            <ac:picMk id="9" creationId="{00314E75-7004-48FF-AA6F-49A2FAE9810A}"/>
          </ac:picMkLst>
        </pc:picChg>
        <pc:picChg chg="del">
          <ac:chgData name="Mark Sciuchetti" userId="fc44cc2b-6afa-47b7-b996-d648a7720b27" providerId="ADAL" clId="{E60A306E-BAED-421C-A7E7-C16CA8E90BE8}" dt="2019-10-29T18:42:56.112" v="99" actId="478"/>
          <ac:picMkLst>
            <pc:docMk/>
            <pc:sldMk cId="4242905369" sldId="306"/>
            <ac:picMk id="10" creationId="{3D17128D-CD08-4C57-97D9-8E29C84D7CF7}"/>
          </ac:picMkLst>
        </pc:picChg>
        <pc:picChg chg="add mod">
          <ac:chgData name="Mark Sciuchetti" userId="fc44cc2b-6afa-47b7-b996-d648a7720b27" providerId="ADAL" clId="{E60A306E-BAED-421C-A7E7-C16CA8E90BE8}" dt="2019-10-29T19:06:03.368" v="1925" actId="14100"/>
          <ac:picMkLst>
            <pc:docMk/>
            <pc:sldMk cId="4242905369" sldId="306"/>
            <ac:picMk id="11" creationId="{E7846FA5-7589-4442-958D-93A0454AD697}"/>
          </ac:picMkLst>
        </pc:picChg>
      </pc:sldChg>
      <pc:sldChg chg="addSp delSp modSp add ord setBg delAnim">
        <pc:chgData name="Mark Sciuchetti" userId="fc44cc2b-6afa-47b7-b996-d648a7720b27" providerId="ADAL" clId="{E60A306E-BAED-421C-A7E7-C16CA8E90BE8}" dt="2019-11-05T19:16:34.776" v="3157"/>
        <pc:sldMkLst>
          <pc:docMk/>
          <pc:sldMk cId="923733311" sldId="307"/>
        </pc:sldMkLst>
        <pc:spChg chg="mod">
          <ac:chgData name="Mark Sciuchetti" userId="fc44cc2b-6afa-47b7-b996-d648a7720b27" providerId="ADAL" clId="{E60A306E-BAED-421C-A7E7-C16CA8E90BE8}" dt="2019-10-29T19:07:25.208" v="1947" actId="14100"/>
          <ac:spMkLst>
            <pc:docMk/>
            <pc:sldMk cId="923733311" sldId="307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07:37.876" v="1951" actId="1076"/>
          <ac:spMkLst>
            <pc:docMk/>
            <pc:sldMk cId="923733311" sldId="307"/>
            <ac:spMk id="7" creationId="{313F755D-6337-402B-A2AD-B5AC51009F86}"/>
          </ac:spMkLst>
        </pc:spChg>
        <pc:spChg chg="del mod">
          <ac:chgData name="Mark Sciuchetti" userId="fc44cc2b-6afa-47b7-b996-d648a7720b27" providerId="ADAL" clId="{E60A306E-BAED-421C-A7E7-C16CA8E90BE8}" dt="2019-10-29T18:45:23.932" v="157"/>
          <ac:spMkLst>
            <pc:docMk/>
            <pc:sldMk cId="923733311" sldId="307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11:22.722" v="1979" actId="1076"/>
          <ac:picMkLst>
            <pc:docMk/>
            <pc:sldMk cId="923733311" sldId="307"/>
            <ac:picMk id="6" creationId="{F2CE1863-9458-4488-92EB-D14BEED6CFF1}"/>
          </ac:picMkLst>
        </pc:picChg>
        <pc:picChg chg="del">
          <ac:chgData name="Mark Sciuchetti" userId="fc44cc2b-6afa-47b7-b996-d648a7720b27" providerId="ADAL" clId="{E60A306E-BAED-421C-A7E7-C16CA8E90BE8}" dt="2019-10-29T18:43:36.061" v="110" actId="478"/>
          <ac:picMkLst>
            <pc:docMk/>
            <pc:sldMk cId="923733311" sldId="307"/>
            <ac:picMk id="9" creationId="{00314E75-7004-48FF-AA6F-49A2FAE9810A}"/>
          </ac:picMkLst>
        </pc:picChg>
        <pc:picChg chg="del">
          <ac:chgData name="Mark Sciuchetti" userId="fc44cc2b-6afa-47b7-b996-d648a7720b27" providerId="ADAL" clId="{E60A306E-BAED-421C-A7E7-C16CA8E90BE8}" dt="2019-10-29T18:43:35.117" v="109" actId="478"/>
          <ac:picMkLst>
            <pc:docMk/>
            <pc:sldMk cId="923733311" sldId="307"/>
            <ac:picMk id="10" creationId="{3D17128D-CD08-4C57-97D9-8E29C84D7CF7}"/>
          </ac:picMkLst>
        </pc:picChg>
        <pc:picChg chg="add mod">
          <ac:chgData name="Mark Sciuchetti" userId="fc44cc2b-6afa-47b7-b996-d648a7720b27" providerId="ADAL" clId="{E60A306E-BAED-421C-A7E7-C16CA8E90BE8}" dt="2019-10-29T19:28:04.196" v="2225" actId="1038"/>
          <ac:picMkLst>
            <pc:docMk/>
            <pc:sldMk cId="923733311" sldId="307"/>
            <ac:picMk id="11" creationId="{2B587290-E62A-45EA-ABB4-54D12528A1E3}"/>
          </ac:picMkLst>
        </pc:picChg>
        <pc:picChg chg="add mod">
          <ac:chgData name="Mark Sciuchetti" userId="fc44cc2b-6afa-47b7-b996-d648a7720b27" providerId="ADAL" clId="{E60A306E-BAED-421C-A7E7-C16CA8E90BE8}" dt="2019-10-29T19:28:07.021" v="2227" actId="1037"/>
          <ac:picMkLst>
            <pc:docMk/>
            <pc:sldMk cId="923733311" sldId="307"/>
            <ac:picMk id="12" creationId="{D6F95F83-A830-4516-A51C-AA06E9C89A97}"/>
          </ac:picMkLst>
        </pc:picChg>
      </pc:sldChg>
      <pc:sldChg chg="addSp modSp add del ord setBg">
        <pc:chgData name="Mark Sciuchetti" userId="fc44cc2b-6afa-47b7-b996-d648a7720b27" providerId="ADAL" clId="{E60A306E-BAED-421C-A7E7-C16CA8E90BE8}" dt="2019-11-08T01:18:35.831" v="3393" actId="47"/>
        <pc:sldMkLst>
          <pc:docMk/>
          <pc:sldMk cId="2574109382" sldId="308"/>
        </pc:sldMkLst>
        <pc:spChg chg="mod">
          <ac:chgData name="Mark Sciuchetti" userId="fc44cc2b-6afa-47b7-b996-d648a7720b27" providerId="ADAL" clId="{E60A306E-BAED-421C-A7E7-C16CA8E90BE8}" dt="2019-10-29T19:06:20.357" v="1931" actId="14100"/>
          <ac:spMkLst>
            <pc:docMk/>
            <pc:sldMk cId="2574109382" sldId="308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06:35.966" v="1935" actId="1076"/>
          <ac:spMkLst>
            <pc:docMk/>
            <pc:sldMk cId="2574109382" sldId="308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7T01:40:43.272" v="3351" actId="14100"/>
          <ac:spMkLst>
            <pc:docMk/>
            <pc:sldMk cId="2574109382" sldId="308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11:12.656" v="1978" actId="1076"/>
          <ac:picMkLst>
            <pc:docMk/>
            <pc:sldMk cId="2574109382" sldId="308"/>
            <ac:picMk id="6" creationId="{F2CE1863-9458-4488-92EB-D14BEED6CFF1}"/>
          </ac:picMkLst>
        </pc:picChg>
        <pc:picChg chg="add mod">
          <ac:chgData name="Mark Sciuchetti" userId="fc44cc2b-6afa-47b7-b996-d648a7720b27" providerId="ADAL" clId="{E60A306E-BAED-421C-A7E7-C16CA8E90BE8}" dt="2019-10-29T19:28:12.376" v="2229" actId="1037"/>
          <ac:picMkLst>
            <pc:docMk/>
            <pc:sldMk cId="2574109382" sldId="308"/>
            <ac:picMk id="9" creationId="{E6D495B3-E262-4F4C-B172-B84FA823354B}"/>
          </ac:picMkLst>
        </pc:picChg>
      </pc:sldChg>
      <pc:sldChg chg="addSp modSp add ord setBg modAnim">
        <pc:chgData name="Mark Sciuchetti" userId="fc44cc2b-6afa-47b7-b996-d648a7720b27" providerId="ADAL" clId="{E60A306E-BAED-421C-A7E7-C16CA8E90BE8}" dt="2019-11-05T19:23:16.299" v="3284" actId="14100"/>
        <pc:sldMkLst>
          <pc:docMk/>
          <pc:sldMk cId="3491798890" sldId="309"/>
        </pc:sldMkLst>
        <pc:spChg chg="mod">
          <ac:chgData name="Mark Sciuchetti" userId="fc44cc2b-6afa-47b7-b996-d648a7720b27" providerId="ADAL" clId="{E60A306E-BAED-421C-A7E7-C16CA8E90BE8}" dt="2019-10-29T19:21:19.438" v="2041" actId="14100"/>
          <ac:spMkLst>
            <pc:docMk/>
            <pc:sldMk cId="3491798890" sldId="309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21:22.619" v="2042" actId="1076"/>
          <ac:spMkLst>
            <pc:docMk/>
            <pc:sldMk cId="3491798890" sldId="309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0-29T19:22:32.886" v="2111" actId="20577"/>
          <ac:spMkLst>
            <pc:docMk/>
            <pc:sldMk cId="3491798890" sldId="309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22:54.189" v="2115" actId="1038"/>
          <ac:picMkLst>
            <pc:docMk/>
            <pc:sldMk cId="3491798890" sldId="309"/>
            <ac:picMk id="6" creationId="{F2CE1863-9458-4488-92EB-D14BEED6CFF1}"/>
          </ac:picMkLst>
        </pc:picChg>
        <pc:picChg chg="add mod">
          <ac:chgData name="Mark Sciuchetti" userId="fc44cc2b-6afa-47b7-b996-d648a7720b27" providerId="ADAL" clId="{E60A306E-BAED-421C-A7E7-C16CA8E90BE8}" dt="2019-10-29T19:22:08.921" v="2052" actId="1076"/>
          <ac:picMkLst>
            <pc:docMk/>
            <pc:sldMk cId="3491798890" sldId="309"/>
            <ac:picMk id="9" creationId="{C1A08973-BDE3-4806-B023-931935780089}"/>
          </ac:picMkLst>
        </pc:picChg>
        <pc:picChg chg="add mod">
          <ac:chgData name="Mark Sciuchetti" userId="fc44cc2b-6afa-47b7-b996-d648a7720b27" providerId="ADAL" clId="{E60A306E-BAED-421C-A7E7-C16CA8E90BE8}" dt="2019-10-29T19:22:35.969" v="2112" actId="1076"/>
          <ac:picMkLst>
            <pc:docMk/>
            <pc:sldMk cId="3491798890" sldId="309"/>
            <ac:picMk id="10" creationId="{838FF2C4-2162-4346-BB71-A883230B688C}"/>
          </ac:picMkLst>
        </pc:picChg>
        <pc:picChg chg="add mod">
          <ac:chgData name="Mark Sciuchetti" userId="fc44cc2b-6afa-47b7-b996-d648a7720b27" providerId="ADAL" clId="{E60A306E-BAED-421C-A7E7-C16CA8E90BE8}" dt="2019-11-05T19:23:16.299" v="3284" actId="14100"/>
          <ac:picMkLst>
            <pc:docMk/>
            <pc:sldMk cId="3491798890" sldId="309"/>
            <ac:picMk id="11" creationId="{B7A86A43-0F0A-44AB-A882-8562192305CC}"/>
          </ac:picMkLst>
        </pc:picChg>
      </pc:sldChg>
      <pc:sldChg chg="addSp modSp add ord setBg modAnim">
        <pc:chgData name="Mark Sciuchetti" userId="fc44cc2b-6afa-47b7-b996-d648a7720b27" providerId="ADAL" clId="{E60A306E-BAED-421C-A7E7-C16CA8E90BE8}" dt="2019-11-05T19:16:44.057" v="3159"/>
        <pc:sldMkLst>
          <pc:docMk/>
          <pc:sldMk cId="1155805360" sldId="310"/>
        </pc:sldMkLst>
        <pc:spChg chg="mod">
          <ac:chgData name="Mark Sciuchetti" userId="fc44cc2b-6afa-47b7-b996-d648a7720b27" providerId="ADAL" clId="{E60A306E-BAED-421C-A7E7-C16CA8E90BE8}" dt="2019-10-29T19:07:51.097" v="1955" actId="14100"/>
          <ac:spMkLst>
            <pc:docMk/>
            <pc:sldMk cId="1155805360" sldId="310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07:57.522" v="1956" actId="1076"/>
          <ac:spMkLst>
            <pc:docMk/>
            <pc:sldMk cId="1155805360" sldId="310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0-29T19:08:05.766" v="1957" actId="1076"/>
          <ac:spMkLst>
            <pc:docMk/>
            <pc:sldMk cId="1155805360" sldId="310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11:40.611" v="1981" actId="1076"/>
          <ac:picMkLst>
            <pc:docMk/>
            <pc:sldMk cId="1155805360" sldId="310"/>
            <ac:picMk id="6" creationId="{F2CE1863-9458-4488-92EB-D14BEED6CFF1}"/>
          </ac:picMkLst>
        </pc:picChg>
        <pc:picChg chg="add mod">
          <ac:chgData name="Mark Sciuchetti" userId="fc44cc2b-6afa-47b7-b996-d648a7720b27" providerId="ADAL" clId="{E60A306E-BAED-421C-A7E7-C16CA8E90BE8}" dt="2019-10-29T19:00:23.611" v="1880"/>
          <ac:picMkLst>
            <pc:docMk/>
            <pc:sldMk cId="1155805360" sldId="310"/>
            <ac:picMk id="9" creationId="{9B3602BD-E1E9-474E-8CEC-113604FDF783}"/>
          </ac:picMkLst>
        </pc:picChg>
        <pc:picChg chg="add mod">
          <ac:chgData name="Mark Sciuchetti" userId="fc44cc2b-6afa-47b7-b996-d648a7720b27" providerId="ADAL" clId="{E60A306E-BAED-421C-A7E7-C16CA8E90BE8}" dt="2019-10-29T19:00:23.611" v="1880"/>
          <ac:picMkLst>
            <pc:docMk/>
            <pc:sldMk cId="1155805360" sldId="310"/>
            <ac:picMk id="10" creationId="{39CEDB41-CE54-438B-B1F5-5C8B81A1BA24}"/>
          </ac:picMkLst>
        </pc:picChg>
        <pc:picChg chg="add mod">
          <ac:chgData name="Mark Sciuchetti" userId="fc44cc2b-6afa-47b7-b996-d648a7720b27" providerId="ADAL" clId="{E60A306E-BAED-421C-A7E7-C16CA8E90BE8}" dt="2019-10-29T19:28:00.456" v="2224" actId="1037"/>
          <ac:picMkLst>
            <pc:docMk/>
            <pc:sldMk cId="1155805360" sldId="310"/>
            <ac:picMk id="11" creationId="{04618554-434F-49FD-A539-769E781896FA}"/>
          </ac:picMkLst>
        </pc:picChg>
      </pc:sldChg>
      <pc:sldChg chg="modSp add ord setBg">
        <pc:chgData name="Mark Sciuchetti" userId="fc44cc2b-6afa-47b7-b996-d648a7720b27" providerId="ADAL" clId="{E60A306E-BAED-421C-A7E7-C16CA8E90BE8}" dt="2019-11-05T19:17:00.892" v="3161"/>
        <pc:sldMkLst>
          <pc:docMk/>
          <pc:sldMk cId="3168685487" sldId="311"/>
        </pc:sldMkLst>
        <pc:spChg chg="mod">
          <ac:chgData name="Mark Sciuchetti" userId="fc44cc2b-6afa-47b7-b996-d648a7720b27" providerId="ADAL" clId="{E60A306E-BAED-421C-A7E7-C16CA8E90BE8}" dt="2019-10-29T19:00:41.417" v="1888" actId="14100"/>
          <ac:spMkLst>
            <pc:docMk/>
            <pc:sldMk cId="3168685487" sldId="311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08:41.327" v="1960" actId="1076"/>
          <ac:spMkLst>
            <pc:docMk/>
            <pc:sldMk cId="3168685487" sldId="311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0-29T19:08:51.396" v="1963" actId="20577"/>
          <ac:spMkLst>
            <pc:docMk/>
            <pc:sldMk cId="3168685487" sldId="311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11:49.236" v="1983" actId="1076"/>
          <ac:picMkLst>
            <pc:docMk/>
            <pc:sldMk cId="3168685487" sldId="311"/>
            <ac:picMk id="6" creationId="{F2CE1863-9458-4488-92EB-D14BEED6CFF1}"/>
          </ac:picMkLst>
        </pc:picChg>
      </pc:sldChg>
      <pc:sldChg chg="addSp delSp modSp add ord setBg">
        <pc:chgData name="Mark Sciuchetti" userId="fc44cc2b-6afa-47b7-b996-d648a7720b27" providerId="ADAL" clId="{E60A306E-BAED-421C-A7E7-C16CA8E90BE8}" dt="2019-11-05T19:18:26.602" v="3206"/>
        <pc:sldMkLst>
          <pc:docMk/>
          <pc:sldMk cId="216723096" sldId="312"/>
        </pc:sldMkLst>
        <pc:spChg chg="mod">
          <ac:chgData name="Mark Sciuchetti" userId="fc44cc2b-6afa-47b7-b996-d648a7720b27" providerId="ADAL" clId="{E60A306E-BAED-421C-A7E7-C16CA8E90BE8}" dt="2019-10-29T19:11:55.746" v="1984" actId="14100"/>
          <ac:spMkLst>
            <pc:docMk/>
            <pc:sldMk cId="216723096" sldId="312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11:59.576" v="1985" actId="1076"/>
          <ac:spMkLst>
            <pc:docMk/>
            <pc:sldMk cId="216723096" sldId="312"/>
            <ac:spMk id="7" creationId="{313F755D-6337-402B-A2AD-B5AC51009F86}"/>
          </ac:spMkLst>
        </pc:spChg>
        <pc:spChg chg="del">
          <ac:chgData name="Mark Sciuchetti" userId="fc44cc2b-6afa-47b7-b996-d648a7720b27" providerId="ADAL" clId="{E60A306E-BAED-421C-A7E7-C16CA8E90BE8}" dt="2019-10-29T18:47:54.827" v="643"/>
          <ac:spMkLst>
            <pc:docMk/>
            <pc:sldMk cId="216723096" sldId="312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13:30.516" v="1999" actId="1038"/>
          <ac:picMkLst>
            <pc:docMk/>
            <pc:sldMk cId="216723096" sldId="312"/>
            <ac:picMk id="6" creationId="{F2CE1863-9458-4488-92EB-D14BEED6CFF1}"/>
          </ac:picMkLst>
        </pc:picChg>
        <pc:picChg chg="add mod">
          <ac:chgData name="Mark Sciuchetti" userId="fc44cc2b-6afa-47b7-b996-d648a7720b27" providerId="ADAL" clId="{E60A306E-BAED-421C-A7E7-C16CA8E90BE8}" dt="2019-10-29T19:12:06.602" v="1987" actId="14100"/>
          <ac:picMkLst>
            <pc:docMk/>
            <pc:sldMk cId="216723096" sldId="312"/>
            <ac:picMk id="9" creationId="{CAB927AB-E65A-46FC-9226-5862D94D8C9B}"/>
          </ac:picMkLst>
        </pc:picChg>
      </pc:sldChg>
      <pc:sldChg chg="addSp modSp add ord setBg modAnim">
        <pc:chgData name="Mark Sciuchetti" userId="fc44cc2b-6afa-47b7-b996-d648a7720b27" providerId="ADAL" clId="{E60A306E-BAED-421C-A7E7-C16CA8E90BE8}" dt="2019-11-05T19:18:52.020" v="3222" actId="20577"/>
        <pc:sldMkLst>
          <pc:docMk/>
          <pc:sldMk cId="3501222139" sldId="313"/>
        </pc:sldMkLst>
        <pc:spChg chg="mod">
          <ac:chgData name="Mark Sciuchetti" userId="fc44cc2b-6afa-47b7-b996-d648a7720b27" providerId="ADAL" clId="{E60A306E-BAED-421C-A7E7-C16CA8E90BE8}" dt="2019-10-29T19:12:23.884" v="1990" actId="14100"/>
          <ac:spMkLst>
            <pc:docMk/>
            <pc:sldMk cId="3501222139" sldId="313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12:27.747" v="1991" actId="1076"/>
          <ac:spMkLst>
            <pc:docMk/>
            <pc:sldMk cId="3501222139" sldId="313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9:18:52.020" v="3222" actId="20577"/>
          <ac:spMkLst>
            <pc:docMk/>
            <pc:sldMk cId="3501222139" sldId="313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13:49.389" v="2000" actId="1038"/>
          <ac:picMkLst>
            <pc:docMk/>
            <pc:sldMk cId="3501222139" sldId="313"/>
            <ac:picMk id="6" creationId="{F2CE1863-9458-4488-92EB-D14BEED6CFF1}"/>
          </ac:picMkLst>
        </pc:picChg>
        <pc:picChg chg="add mod">
          <ac:chgData name="Mark Sciuchetti" userId="fc44cc2b-6afa-47b7-b996-d648a7720b27" providerId="ADAL" clId="{E60A306E-BAED-421C-A7E7-C16CA8E90BE8}" dt="2019-10-29T19:00:23.611" v="1880"/>
          <ac:picMkLst>
            <pc:docMk/>
            <pc:sldMk cId="3501222139" sldId="313"/>
            <ac:picMk id="9" creationId="{A8168F88-63C5-4300-BF38-1F2B6DCC2915}"/>
          </ac:picMkLst>
        </pc:picChg>
        <pc:picChg chg="add mod">
          <ac:chgData name="Mark Sciuchetti" userId="fc44cc2b-6afa-47b7-b996-d648a7720b27" providerId="ADAL" clId="{E60A306E-BAED-421C-A7E7-C16CA8E90BE8}" dt="2019-10-29T19:27:52.094" v="2222" actId="1037"/>
          <ac:picMkLst>
            <pc:docMk/>
            <pc:sldMk cId="3501222139" sldId="313"/>
            <ac:picMk id="10" creationId="{F3847681-D724-4AB6-8636-C95BEA8A34C4}"/>
          </ac:picMkLst>
        </pc:picChg>
      </pc:sldChg>
      <pc:sldChg chg="addSp modSp add ord setBg modAnim">
        <pc:chgData name="Mark Sciuchetti" userId="fc44cc2b-6afa-47b7-b996-d648a7720b27" providerId="ADAL" clId="{E60A306E-BAED-421C-A7E7-C16CA8E90BE8}" dt="2019-11-05T19:19:15.117" v="3224"/>
        <pc:sldMkLst>
          <pc:docMk/>
          <pc:sldMk cId="488217999" sldId="314"/>
        </pc:sldMkLst>
        <pc:spChg chg="mod">
          <ac:chgData name="Mark Sciuchetti" userId="fc44cc2b-6afa-47b7-b996-d648a7720b27" providerId="ADAL" clId="{E60A306E-BAED-421C-A7E7-C16CA8E90BE8}" dt="2019-10-29T19:16:48.196" v="2011" actId="14100"/>
          <ac:spMkLst>
            <pc:docMk/>
            <pc:sldMk cId="488217999" sldId="314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18:58.477" v="2013" actId="1076"/>
          <ac:spMkLst>
            <pc:docMk/>
            <pc:sldMk cId="488217999" sldId="314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0-29T19:19:21.280" v="2018" actId="14100"/>
          <ac:spMkLst>
            <pc:docMk/>
            <pc:sldMk cId="488217999" sldId="314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16:52.577" v="2012" actId="1076"/>
          <ac:picMkLst>
            <pc:docMk/>
            <pc:sldMk cId="488217999" sldId="314"/>
            <ac:picMk id="6" creationId="{F2CE1863-9458-4488-92EB-D14BEED6CFF1}"/>
          </ac:picMkLst>
        </pc:picChg>
        <pc:picChg chg="add mod">
          <ac:chgData name="Mark Sciuchetti" userId="fc44cc2b-6afa-47b7-b996-d648a7720b27" providerId="ADAL" clId="{E60A306E-BAED-421C-A7E7-C16CA8E90BE8}" dt="2019-10-29T19:19:26.431" v="2020" actId="1076"/>
          <ac:picMkLst>
            <pc:docMk/>
            <pc:sldMk cId="488217999" sldId="314"/>
            <ac:picMk id="9" creationId="{13113427-DEC9-4039-B5E4-C15A68557B47}"/>
          </ac:picMkLst>
        </pc:picChg>
        <pc:picChg chg="add mod">
          <ac:chgData name="Mark Sciuchetti" userId="fc44cc2b-6afa-47b7-b996-d648a7720b27" providerId="ADAL" clId="{E60A306E-BAED-421C-A7E7-C16CA8E90BE8}" dt="2019-10-29T19:19:23.646" v="2019" actId="1076"/>
          <ac:picMkLst>
            <pc:docMk/>
            <pc:sldMk cId="488217999" sldId="314"/>
            <ac:picMk id="10" creationId="{C24923A3-1EA8-4BEF-A3A4-24F9B14B3AB8}"/>
          </ac:picMkLst>
        </pc:picChg>
        <pc:picChg chg="add mod">
          <ac:chgData name="Mark Sciuchetti" userId="fc44cc2b-6afa-47b7-b996-d648a7720b27" providerId="ADAL" clId="{E60A306E-BAED-421C-A7E7-C16CA8E90BE8}" dt="2019-10-29T19:27:45.876" v="2219" actId="1037"/>
          <ac:picMkLst>
            <pc:docMk/>
            <pc:sldMk cId="488217999" sldId="314"/>
            <ac:picMk id="11" creationId="{3133708E-56DC-41CF-BB4B-4E878D39B766}"/>
          </ac:picMkLst>
        </pc:picChg>
      </pc:sldChg>
      <pc:sldChg chg="addSp modSp add ord setBg">
        <pc:chgData name="Mark Sciuchetti" userId="fc44cc2b-6afa-47b7-b996-d648a7720b27" providerId="ADAL" clId="{E60A306E-BAED-421C-A7E7-C16CA8E90BE8}" dt="2019-11-05T19:20:47.917" v="3264"/>
        <pc:sldMkLst>
          <pc:docMk/>
          <pc:sldMk cId="746177141" sldId="315"/>
        </pc:sldMkLst>
        <pc:spChg chg="mod">
          <ac:chgData name="Mark Sciuchetti" userId="fc44cc2b-6afa-47b7-b996-d648a7720b27" providerId="ADAL" clId="{E60A306E-BAED-421C-A7E7-C16CA8E90BE8}" dt="2019-10-29T19:19:36.666" v="2023" actId="14100"/>
          <ac:spMkLst>
            <pc:docMk/>
            <pc:sldMk cId="746177141" sldId="315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19:47.306" v="2024" actId="1076"/>
          <ac:spMkLst>
            <pc:docMk/>
            <pc:sldMk cId="746177141" sldId="315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0-29T19:00:23.611" v="1880"/>
          <ac:spMkLst>
            <pc:docMk/>
            <pc:sldMk cId="746177141" sldId="315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20:32.306" v="2032" actId="1037"/>
          <ac:picMkLst>
            <pc:docMk/>
            <pc:sldMk cId="746177141" sldId="315"/>
            <ac:picMk id="6" creationId="{F2CE1863-9458-4488-92EB-D14BEED6CFF1}"/>
          </ac:picMkLst>
        </pc:picChg>
        <pc:picChg chg="add mod">
          <ac:chgData name="Mark Sciuchetti" userId="fc44cc2b-6afa-47b7-b996-d648a7720b27" providerId="ADAL" clId="{E60A306E-BAED-421C-A7E7-C16CA8E90BE8}" dt="2019-10-29T19:20:00.678" v="2027" actId="14100"/>
          <ac:picMkLst>
            <pc:docMk/>
            <pc:sldMk cId="746177141" sldId="315"/>
            <ac:picMk id="9" creationId="{4768E4E4-73A5-4872-AD26-5691563345F4}"/>
          </ac:picMkLst>
        </pc:picChg>
      </pc:sldChg>
      <pc:sldChg chg="addSp modSp add ord setBg modAnim">
        <pc:chgData name="Mark Sciuchetti" userId="fc44cc2b-6afa-47b7-b996-d648a7720b27" providerId="ADAL" clId="{E60A306E-BAED-421C-A7E7-C16CA8E90BE8}" dt="2019-11-05T19:22:49.617" v="3283" actId="1076"/>
        <pc:sldMkLst>
          <pc:docMk/>
          <pc:sldMk cId="1413347466" sldId="316"/>
        </pc:sldMkLst>
        <pc:spChg chg="mod">
          <ac:chgData name="Mark Sciuchetti" userId="fc44cc2b-6afa-47b7-b996-d648a7720b27" providerId="ADAL" clId="{E60A306E-BAED-421C-A7E7-C16CA8E90BE8}" dt="2019-10-29T19:20:21.117" v="2030" actId="14100"/>
          <ac:spMkLst>
            <pc:docMk/>
            <pc:sldMk cId="1413347466" sldId="316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20:57.316" v="2036" actId="1076"/>
          <ac:spMkLst>
            <pc:docMk/>
            <pc:sldMk cId="1413347466" sldId="316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9:22:37.877" v="3280" actId="14100"/>
          <ac:spMkLst>
            <pc:docMk/>
            <pc:sldMk cId="1413347466" sldId="316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20:45.386" v="2035" actId="1037"/>
          <ac:picMkLst>
            <pc:docMk/>
            <pc:sldMk cId="1413347466" sldId="316"/>
            <ac:picMk id="6" creationId="{F2CE1863-9458-4488-92EB-D14BEED6CFF1}"/>
          </ac:picMkLst>
        </pc:picChg>
        <pc:picChg chg="add mod">
          <ac:chgData name="Mark Sciuchetti" userId="fc44cc2b-6afa-47b7-b996-d648a7720b27" providerId="ADAL" clId="{E60A306E-BAED-421C-A7E7-C16CA8E90BE8}" dt="2019-11-05T19:22:49.617" v="3283" actId="1076"/>
          <ac:picMkLst>
            <pc:docMk/>
            <pc:sldMk cId="1413347466" sldId="316"/>
            <ac:picMk id="9" creationId="{7CF1718C-6B22-4764-9252-E40C41F2A7C4}"/>
          </ac:picMkLst>
        </pc:picChg>
        <pc:picChg chg="add mod">
          <ac:chgData name="Mark Sciuchetti" userId="fc44cc2b-6afa-47b7-b996-d648a7720b27" providerId="ADAL" clId="{E60A306E-BAED-421C-A7E7-C16CA8E90BE8}" dt="2019-11-05T19:22:29.503" v="3278" actId="1076"/>
          <ac:picMkLst>
            <pc:docMk/>
            <pc:sldMk cId="1413347466" sldId="316"/>
            <ac:picMk id="10" creationId="{122C1408-EF0C-4720-9F2E-47350CAFCB1F}"/>
          </ac:picMkLst>
        </pc:picChg>
      </pc:sldChg>
      <pc:sldChg chg="addSp modSp add ord setBg modAnim">
        <pc:chgData name="Mark Sciuchetti" userId="fc44cc2b-6afa-47b7-b996-d648a7720b27" providerId="ADAL" clId="{E60A306E-BAED-421C-A7E7-C16CA8E90BE8}" dt="2019-11-05T19:23:46.187" v="3289" actId="1076"/>
        <pc:sldMkLst>
          <pc:docMk/>
          <pc:sldMk cId="3983517922" sldId="317"/>
        </pc:sldMkLst>
        <pc:spChg chg="mod">
          <ac:chgData name="Mark Sciuchetti" userId="fc44cc2b-6afa-47b7-b996-d648a7720b27" providerId="ADAL" clId="{E60A306E-BAED-421C-A7E7-C16CA8E90BE8}" dt="2019-10-29T19:23:12.511" v="2118" actId="14100"/>
          <ac:spMkLst>
            <pc:docMk/>
            <pc:sldMk cId="3983517922" sldId="317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23:25.696" v="2120" actId="1076"/>
          <ac:spMkLst>
            <pc:docMk/>
            <pc:sldMk cId="3983517922" sldId="317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9:23:32.962" v="3285" actId="14100"/>
          <ac:spMkLst>
            <pc:docMk/>
            <pc:sldMk cId="3983517922" sldId="317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23:16.766" v="2119" actId="1076"/>
          <ac:picMkLst>
            <pc:docMk/>
            <pc:sldMk cId="3983517922" sldId="317"/>
            <ac:picMk id="6" creationId="{F2CE1863-9458-4488-92EB-D14BEED6CFF1}"/>
          </ac:picMkLst>
        </pc:picChg>
        <pc:picChg chg="add mod">
          <ac:chgData name="Mark Sciuchetti" userId="fc44cc2b-6afa-47b7-b996-d648a7720b27" providerId="ADAL" clId="{E60A306E-BAED-421C-A7E7-C16CA8E90BE8}" dt="2019-11-05T19:23:39.037" v="3286" actId="1076"/>
          <ac:picMkLst>
            <pc:docMk/>
            <pc:sldMk cId="3983517922" sldId="317"/>
            <ac:picMk id="9" creationId="{263F9ABA-9E13-4366-9DA9-0B2E90A032F7}"/>
          </ac:picMkLst>
        </pc:picChg>
        <pc:picChg chg="add mod">
          <ac:chgData name="Mark Sciuchetti" userId="fc44cc2b-6afa-47b7-b996-d648a7720b27" providerId="ADAL" clId="{E60A306E-BAED-421C-A7E7-C16CA8E90BE8}" dt="2019-11-05T19:23:46.187" v="3289" actId="1076"/>
          <ac:picMkLst>
            <pc:docMk/>
            <pc:sldMk cId="3983517922" sldId="317"/>
            <ac:picMk id="10" creationId="{91A956D5-BA7B-44B6-860E-7AE607295632}"/>
          </ac:picMkLst>
        </pc:picChg>
      </pc:sldChg>
      <pc:sldChg chg="addSp modSp add ord setBg">
        <pc:chgData name="Mark Sciuchetti" userId="fc44cc2b-6afa-47b7-b996-d648a7720b27" providerId="ADAL" clId="{E60A306E-BAED-421C-A7E7-C16CA8E90BE8}" dt="2019-11-05T19:24:39.357" v="3304" actId="14100"/>
        <pc:sldMkLst>
          <pc:docMk/>
          <pc:sldMk cId="546405476" sldId="318"/>
        </pc:sldMkLst>
        <pc:spChg chg="mod">
          <ac:chgData name="Mark Sciuchetti" userId="fc44cc2b-6afa-47b7-b996-d648a7720b27" providerId="ADAL" clId="{E60A306E-BAED-421C-A7E7-C16CA8E90BE8}" dt="2019-10-29T19:24:03.871" v="2131" actId="14100"/>
          <ac:spMkLst>
            <pc:docMk/>
            <pc:sldMk cId="546405476" sldId="318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24:08.269" v="2132" actId="1076"/>
          <ac:spMkLst>
            <pc:docMk/>
            <pc:sldMk cId="546405476" sldId="318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9:24:39.357" v="3304" actId="14100"/>
          <ac:spMkLst>
            <pc:docMk/>
            <pc:sldMk cId="546405476" sldId="318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24:22.157" v="2135" actId="1038"/>
          <ac:picMkLst>
            <pc:docMk/>
            <pc:sldMk cId="546405476" sldId="318"/>
            <ac:picMk id="6" creationId="{F2CE1863-9458-4488-92EB-D14BEED6CFF1}"/>
          </ac:picMkLst>
        </pc:picChg>
        <pc:picChg chg="add mod">
          <ac:chgData name="Mark Sciuchetti" userId="fc44cc2b-6afa-47b7-b996-d648a7720b27" providerId="ADAL" clId="{E60A306E-BAED-421C-A7E7-C16CA8E90BE8}" dt="2019-10-29T19:27:31.897" v="2214" actId="1036"/>
          <ac:picMkLst>
            <pc:docMk/>
            <pc:sldMk cId="546405476" sldId="318"/>
            <ac:picMk id="9" creationId="{26398ADC-EDF9-4CE1-9370-E526B54EE124}"/>
          </ac:picMkLst>
        </pc:picChg>
      </pc:sldChg>
      <pc:sldChg chg="addSp modSp add ord setBg">
        <pc:chgData name="Mark Sciuchetti" userId="fc44cc2b-6afa-47b7-b996-d648a7720b27" providerId="ADAL" clId="{E60A306E-BAED-421C-A7E7-C16CA8E90BE8}" dt="2019-11-05T19:25:31.787" v="3326"/>
        <pc:sldMkLst>
          <pc:docMk/>
          <pc:sldMk cId="3186402668" sldId="319"/>
        </pc:sldMkLst>
        <pc:spChg chg="mod">
          <ac:chgData name="Mark Sciuchetti" userId="fc44cc2b-6afa-47b7-b996-d648a7720b27" providerId="ADAL" clId="{E60A306E-BAED-421C-A7E7-C16CA8E90BE8}" dt="2019-10-29T19:25:04.516" v="2142" actId="14100"/>
          <ac:spMkLst>
            <pc:docMk/>
            <pc:sldMk cId="3186402668" sldId="319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25:07.163" v="2143" actId="1076"/>
          <ac:spMkLst>
            <pc:docMk/>
            <pc:sldMk cId="3186402668" sldId="319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0-29T19:26:01.399" v="2208" actId="207"/>
          <ac:spMkLst>
            <pc:docMk/>
            <pc:sldMk cId="3186402668" sldId="319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26:42.230" v="2211" actId="1038"/>
          <ac:picMkLst>
            <pc:docMk/>
            <pc:sldMk cId="3186402668" sldId="319"/>
            <ac:picMk id="6" creationId="{F2CE1863-9458-4488-92EB-D14BEED6CFF1}"/>
          </ac:picMkLst>
        </pc:picChg>
        <pc:picChg chg="add mod ord">
          <ac:chgData name="Mark Sciuchetti" userId="fc44cc2b-6afa-47b7-b996-d648a7720b27" providerId="ADAL" clId="{E60A306E-BAED-421C-A7E7-C16CA8E90BE8}" dt="2019-10-29T19:25:51.919" v="2206" actId="14100"/>
          <ac:picMkLst>
            <pc:docMk/>
            <pc:sldMk cId="3186402668" sldId="319"/>
            <ac:picMk id="9" creationId="{74ACDD3E-E17C-41A8-B69D-178D9B38CA35}"/>
          </ac:picMkLst>
        </pc:picChg>
      </pc:sldChg>
      <pc:sldChg chg="modSp add del">
        <pc:chgData name="Mark Sciuchetti" userId="fc44cc2b-6afa-47b7-b996-d648a7720b27" providerId="ADAL" clId="{E60A306E-BAED-421C-A7E7-C16CA8E90BE8}" dt="2019-11-05T19:24:51.347" v="3305" actId="47"/>
        <pc:sldMkLst>
          <pc:docMk/>
          <pc:sldMk cId="3020684167" sldId="320"/>
        </pc:sldMkLst>
        <pc:spChg chg="mod">
          <ac:chgData name="Mark Sciuchetti" userId="fc44cc2b-6afa-47b7-b996-d648a7720b27" providerId="ADAL" clId="{E60A306E-BAED-421C-A7E7-C16CA8E90BE8}" dt="2019-10-29T19:00:23.611" v="1880"/>
          <ac:spMkLst>
            <pc:docMk/>
            <pc:sldMk cId="3020684167" sldId="320"/>
            <ac:spMk id="2" creationId="{FE5FAD9B-FE59-49E6-8AA2-72B52BB35FF8}"/>
          </ac:spMkLst>
        </pc:spChg>
        <pc:spChg chg="mod">
          <ac:chgData name="Mark Sciuchetti" userId="fc44cc2b-6afa-47b7-b996-d648a7720b27" providerId="ADAL" clId="{E60A306E-BAED-421C-A7E7-C16CA8E90BE8}" dt="2019-10-29T19:00:23.611" v="1880"/>
          <ac:spMkLst>
            <pc:docMk/>
            <pc:sldMk cId="3020684167" sldId="320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0-29T19:00:23.611" v="1880"/>
          <ac:spMkLst>
            <pc:docMk/>
            <pc:sldMk cId="3020684167" sldId="320"/>
            <ac:spMk id="8" creationId="{0E5539B9-00D0-4FEC-82B2-E48748D8EFB2}"/>
          </ac:spMkLst>
        </pc:spChg>
        <pc:picChg chg="mod">
          <ac:chgData name="Mark Sciuchetti" userId="fc44cc2b-6afa-47b7-b996-d648a7720b27" providerId="ADAL" clId="{E60A306E-BAED-421C-A7E7-C16CA8E90BE8}" dt="2019-10-29T19:00:23.611" v="1880"/>
          <ac:picMkLst>
            <pc:docMk/>
            <pc:sldMk cId="3020684167" sldId="320"/>
            <ac:picMk id="6" creationId="{F2CE1863-9458-4488-92EB-D14BEED6CFF1}"/>
          </ac:picMkLst>
        </pc:picChg>
      </pc:sldChg>
      <pc:sldChg chg="addSp delSp modSp add ord setBg delAnim modAnim">
        <pc:chgData name="Mark Sciuchetti" userId="fc44cc2b-6afa-47b7-b996-d648a7720b27" providerId="ADAL" clId="{E60A306E-BAED-421C-A7E7-C16CA8E90BE8}" dt="2019-11-08T12:34:52.571" v="3401" actId="1076"/>
        <pc:sldMkLst>
          <pc:docMk/>
          <pc:sldMk cId="2194634846" sldId="321"/>
        </pc:sldMkLst>
        <pc:spChg chg="mod">
          <ac:chgData name="Mark Sciuchetti" userId="fc44cc2b-6afa-47b7-b996-d648a7720b27" providerId="ADAL" clId="{E60A306E-BAED-421C-A7E7-C16CA8E90BE8}" dt="2019-11-05T18:38:55.886" v="2526" actId="20577"/>
          <ac:spMkLst>
            <pc:docMk/>
            <pc:sldMk cId="2194634846" sldId="321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8T12:08:57.592" v="3398" actId="20577"/>
          <ac:spMkLst>
            <pc:docMk/>
            <pc:sldMk cId="2194634846" sldId="321"/>
            <ac:spMk id="8" creationId="{0E5539B9-00D0-4FEC-82B2-E48748D8EFB2}"/>
          </ac:spMkLst>
        </pc:spChg>
        <pc:picChg chg="del">
          <ac:chgData name="Mark Sciuchetti" userId="fc44cc2b-6afa-47b7-b996-d648a7720b27" providerId="ADAL" clId="{E60A306E-BAED-421C-A7E7-C16CA8E90BE8}" dt="2019-11-05T18:38:58.605" v="2527" actId="478"/>
          <ac:picMkLst>
            <pc:docMk/>
            <pc:sldMk cId="2194634846" sldId="321"/>
            <ac:picMk id="9" creationId="{00314E75-7004-48FF-AA6F-49A2FAE9810A}"/>
          </ac:picMkLst>
        </pc:picChg>
        <pc:picChg chg="add mod">
          <ac:chgData name="Mark Sciuchetti" userId="fc44cc2b-6afa-47b7-b996-d648a7720b27" providerId="ADAL" clId="{E60A306E-BAED-421C-A7E7-C16CA8E90BE8}" dt="2019-11-08T12:34:52.571" v="3401" actId="1076"/>
          <ac:picMkLst>
            <pc:docMk/>
            <pc:sldMk cId="2194634846" sldId="321"/>
            <ac:picMk id="9" creationId="{3B37CA4B-F6AC-4202-A19C-A96627B181C3}"/>
          </ac:picMkLst>
        </pc:picChg>
        <pc:picChg chg="del">
          <ac:chgData name="Mark Sciuchetti" userId="fc44cc2b-6afa-47b7-b996-d648a7720b27" providerId="ADAL" clId="{E60A306E-BAED-421C-A7E7-C16CA8E90BE8}" dt="2019-11-05T18:38:59.690" v="2528" actId="478"/>
          <ac:picMkLst>
            <pc:docMk/>
            <pc:sldMk cId="2194634846" sldId="321"/>
            <ac:picMk id="10" creationId="{3D17128D-CD08-4C57-97D9-8E29C84D7CF7}"/>
          </ac:picMkLst>
        </pc:picChg>
      </pc:sldChg>
      <pc:sldChg chg="add del">
        <pc:chgData name="Mark Sciuchetti" userId="fc44cc2b-6afa-47b7-b996-d648a7720b27" providerId="ADAL" clId="{E60A306E-BAED-421C-A7E7-C16CA8E90BE8}" dt="2019-11-05T18:38:44.935" v="2515"/>
        <pc:sldMkLst>
          <pc:docMk/>
          <pc:sldMk cId="3587109289" sldId="321"/>
        </pc:sldMkLst>
      </pc:sldChg>
      <pc:sldChg chg="addSp delSp modSp add del ord modAnim modNotesTx">
        <pc:chgData name="Mark Sciuchetti" userId="fc44cc2b-6afa-47b7-b996-d648a7720b27" providerId="ADAL" clId="{E60A306E-BAED-421C-A7E7-C16CA8E90BE8}" dt="2019-11-07T01:40:33.329" v="3350" actId="47"/>
        <pc:sldMkLst>
          <pc:docMk/>
          <pc:sldMk cId="1907304075" sldId="322"/>
        </pc:sldMkLst>
        <pc:spChg chg="mod">
          <ac:chgData name="Mark Sciuchetti" userId="fc44cc2b-6afa-47b7-b996-d648a7720b27" providerId="ADAL" clId="{E60A306E-BAED-421C-A7E7-C16CA8E90BE8}" dt="2019-11-05T18:43:08.115" v="2566"/>
          <ac:spMkLst>
            <pc:docMk/>
            <pc:sldMk cId="1907304075" sldId="322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8:43:40.085" v="2571" actId="14100"/>
          <ac:spMkLst>
            <pc:docMk/>
            <pc:sldMk cId="1907304075" sldId="322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E60A306E-BAED-421C-A7E7-C16CA8E90BE8}" dt="2019-11-05T18:43:58.100" v="2578" actId="14100"/>
          <ac:picMkLst>
            <pc:docMk/>
            <pc:sldMk cId="1907304075" sldId="322"/>
            <ac:picMk id="9" creationId="{C4933640-742D-4542-A881-03E49A931DB2}"/>
          </ac:picMkLst>
        </pc:picChg>
        <pc:picChg chg="add del">
          <ac:chgData name="Mark Sciuchetti" userId="fc44cc2b-6afa-47b7-b996-d648a7720b27" providerId="ADAL" clId="{E60A306E-BAED-421C-A7E7-C16CA8E90BE8}" dt="2019-11-05T18:43:49.202" v="2574" actId="478"/>
          <ac:picMkLst>
            <pc:docMk/>
            <pc:sldMk cId="1907304075" sldId="322"/>
            <ac:picMk id="10" creationId="{7A03AB9C-BD59-4E25-BDDE-3464DB174AE6}"/>
          </ac:picMkLst>
        </pc:picChg>
        <pc:picChg chg="add mod">
          <ac:chgData name="Mark Sciuchetti" userId="fc44cc2b-6afa-47b7-b996-d648a7720b27" providerId="ADAL" clId="{E60A306E-BAED-421C-A7E7-C16CA8E90BE8}" dt="2019-11-05T18:43:54.680" v="2576" actId="1076"/>
          <ac:picMkLst>
            <pc:docMk/>
            <pc:sldMk cId="1907304075" sldId="322"/>
            <ac:picMk id="11" creationId="{178773E7-2587-407A-B2AD-3E3D1FF1BBCC}"/>
          </ac:picMkLst>
        </pc:picChg>
        <pc:picChg chg="add mod">
          <ac:chgData name="Mark Sciuchetti" userId="fc44cc2b-6afa-47b7-b996-d648a7720b27" providerId="ADAL" clId="{E60A306E-BAED-421C-A7E7-C16CA8E90BE8}" dt="2019-11-05T18:44:24.190" v="2582" actId="1076"/>
          <ac:picMkLst>
            <pc:docMk/>
            <pc:sldMk cId="1907304075" sldId="322"/>
            <ac:picMk id="12" creationId="{82198747-E646-4AE9-8FC7-F8D230945F2D}"/>
          </ac:picMkLst>
        </pc:picChg>
        <pc:picChg chg="add del">
          <ac:chgData name="Mark Sciuchetti" userId="fc44cc2b-6afa-47b7-b996-d648a7720b27" providerId="ADAL" clId="{E60A306E-BAED-421C-A7E7-C16CA8E90BE8}" dt="2019-11-05T18:44:34.685" v="2584"/>
          <ac:picMkLst>
            <pc:docMk/>
            <pc:sldMk cId="1907304075" sldId="322"/>
            <ac:picMk id="13" creationId="{45560D9D-16FE-44DE-9ABB-A2AEDCC73CC3}"/>
          </ac:picMkLst>
        </pc:picChg>
        <pc:picChg chg="add del">
          <ac:chgData name="Mark Sciuchetti" userId="fc44cc2b-6afa-47b7-b996-d648a7720b27" providerId="ADAL" clId="{E60A306E-BAED-421C-A7E7-C16CA8E90BE8}" dt="2019-11-05T18:44:38.309" v="2586"/>
          <ac:picMkLst>
            <pc:docMk/>
            <pc:sldMk cId="1907304075" sldId="322"/>
            <ac:picMk id="14" creationId="{8F57FDB8-747A-46F4-BB5C-1590C985FB9B}"/>
          </ac:picMkLst>
        </pc:picChg>
      </pc:sldChg>
      <pc:sldChg chg="addSp delSp modSp add delAnim">
        <pc:chgData name="Mark Sciuchetti" userId="fc44cc2b-6afa-47b7-b996-d648a7720b27" providerId="ADAL" clId="{E60A306E-BAED-421C-A7E7-C16CA8E90BE8}" dt="2019-11-05T18:45:39.934" v="2601" actId="20577"/>
        <pc:sldMkLst>
          <pc:docMk/>
          <pc:sldMk cId="833474678" sldId="323"/>
        </pc:sldMkLst>
        <pc:spChg chg="mod">
          <ac:chgData name="Mark Sciuchetti" userId="fc44cc2b-6afa-47b7-b996-d648a7720b27" providerId="ADAL" clId="{E60A306E-BAED-421C-A7E7-C16CA8E90BE8}" dt="2019-11-05T18:44:58.337" v="2593"/>
          <ac:spMkLst>
            <pc:docMk/>
            <pc:sldMk cId="833474678" sldId="323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8:45:39.934" v="2601" actId="20577"/>
          <ac:spMkLst>
            <pc:docMk/>
            <pc:sldMk cId="833474678" sldId="323"/>
            <ac:spMk id="8" creationId="{0E5539B9-00D0-4FEC-82B2-E48748D8EFB2}"/>
          </ac:spMkLst>
        </pc:spChg>
        <pc:spChg chg="add del">
          <ac:chgData name="Mark Sciuchetti" userId="fc44cc2b-6afa-47b7-b996-d648a7720b27" providerId="ADAL" clId="{E60A306E-BAED-421C-A7E7-C16CA8E90BE8}" dt="2019-11-05T18:45:20.095" v="2597"/>
          <ac:spMkLst>
            <pc:docMk/>
            <pc:sldMk cId="833474678" sldId="323"/>
            <ac:spMk id="10" creationId="{1969CF56-63C1-4B19-B141-6DF282F90951}"/>
          </ac:spMkLst>
        </pc:spChg>
        <pc:picChg chg="del">
          <ac:chgData name="Mark Sciuchetti" userId="fc44cc2b-6afa-47b7-b996-d648a7720b27" providerId="ADAL" clId="{E60A306E-BAED-421C-A7E7-C16CA8E90BE8}" dt="2019-11-05T18:44:43.055" v="2588" actId="478"/>
          <ac:picMkLst>
            <pc:docMk/>
            <pc:sldMk cId="833474678" sldId="323"/>
            <ac:picMk id="9" creationId="{C4933640-742D-4542-A881-03E49A931DB2}"/>
          </ac:picMkLst>
        </pc:picChg>
        <pc:picChg chg="del">
          <ac:chgData name="Mark Sciuchetti" userId="fc44cc2b-6afa-47b7-b996-d648a7720b27" providerId="ADAL" clId="{E60A306E-BAED-421C-A7E7-C16CA8E90BE8}" dt="2019-11-05T18:44:43.799" v="2589" actId="478"/>
          <ac:picMkLst>
            <pc:docMk/>
            <pc:sldMk cId="833474678" sldId="323"/>
            <ac:picMk id="11" creationId="{178773E7-2587-407A-B2AD-3E3D1FF1BBCC}"/>
          </ac:picMkLst>
        </pc:picChg>
        <pc:picChg chg="del">
          <ac:chgData name="Mark Sciuchetti" userId="fc44cc2b-6afa-47b7-b996-d648a7720b27" providerId="ADAL" clId="{E60A306E-BAED-421C-A7E7-C16CA8E90BE8}" dt="2019-11-05T18:44:45.405" v="2590" actId="478"/>
          <ac:picMkLst>
            <pc:docMk/>
            <pc:sldMk cId="833474678" sldId="323"/>
            <ac:picMk id="12" creationId="{82198747-E646-4AE9-8FC7-F8D230945F2D}"/>
          </ac:picMkLst>
        </pc:picChg>
      </pc:sldChg>
      <pc:sldChg chg="addSp delSp modSp add del modNotesTx">
        <pc:chgData name="Mark Sciuchetti" userId="fc44cc2b-6afa-47b7-b996-d648a7720b27" providerId="ADAL" clId="{E60A306E-BAED-421C-A7E7-C16CA8E90BE8}" dt="2019-11-07T01:38:05.241" v="3349" actId="47"/>
        <pc:sldMkLst>
          <pc:docMk/>
          <pc:sldMk cId="3029492448" sldId="324"/>
        </pc:sldMkLst>
        <pc:spChg chg="add mod">
          <ac:chgData name="Mark Sciuchetti" userId="fc44cc2b-6afa-47b7-b996-d648a7720b27" providerId="ADAL" clId="{E60A306E-BAED-421C-A7E7-C16CA8E90BE8}" dt="2019-11-05T19:07:14.016" v="2662" actId="1076"/>
          <ac:spMkLst>
            <pc:docMk/>
            <pc:sldMk cId="3029492448" sldId="324"/>
            <ac:spMk id="4" creationId="{5E7B8971-DD1D-491E-AF5E-0F71BF23FE1C}"/>
          </ac:spMkLst>
        </pc:spChg>
        <pc:spChg chg="mod">
          <ac:chgData name="Mark Sciuchetti" userId="fc44cc2b-6afa-47b7-b996-d648a7720b27" providerId="ADAL" clId="{E60A306E-BAED-421C-A7E7-C16CA8E90BE8}" dt="2019-11-05T19:06:52.921" v="2657" actId="20577"/>
          <ac:spMkLst>
            <pc:docMk/>
            <pc:sldMk cId="3029492448" sldId="324"/>
            <ac:spMk id="7" creationId="{313F755D-6337-402B-A2AD-B5AC51009F86}"/>
          </ac:spMkLst>
        </pc:spChg>
        <pc:spChg chg="del mod">
          <ac:chgData name="Mark Sciuchetti" userId="fc44cc2b-6afa-47b7-b996-d648a7720b27" providerId="ADAL" clId="{E60A306E-BAED-421C-A7E7-C16CA8E90BE8}" dt="2019-11-05T18:46:41.276" v="2620"/>
          <ac:spMkLst>
            <pc:docMk/>
            <pc:sldMk cId="3029492448" sldId="324"/>
            <ac:spMk id="8" creationId="{0E5539B9-00D0-4FEC-82B2-E48748D8EFB2}"/>
          </ac:spMkLst>
        </pc:spChg>
        <pc:picChg chg="add del mod">
          <ac:chgData name="Mark Sciuchetti" userId="fc44cc2b-6afa-47b7-b996-d648a7720b27" providerId="ADAL" clId="{E60A306E-BAED-421C-A7E7-C16CA8E90BE8}" dt="2019-11-05T19:06:42.386" v="2640" actId="478"/>
          <ac:picMkLst>
            <pc:docMk/>
            <pc:sldMk cId="3029492448" sldId="324"/>
            <ac:picMk id="9" creationId="{C38423AF-82ED-4713-8EC3-66EB5D4430C7}"/>
          </ac:picMkLst>
        </pc:picChg>
        <pc:picChg chg="add del mod">
          <ac:chgData name="Mark Sciuchetti" userId="fc44cc2b-6afa-47b7-b996-d648a7720b27" providerId="ADAL" clId="{E60A306E-BAED-421C-A7E7-C16CA8E90BE8}" dt="2019-11-05T19:06:44.051" v="2641" actId="478"/>
          <ac:picMkLst>
            <pc:docMk/>
            <pc:sldMk cId="3029492448" sldId="324"/>
            <ac:picMk id="10" creationId="{49990064-0C6B-4E10-8035-45851E4B2C85}"/>
          </ac:picMkLst>
        </pc:picChg>
        <pc:picChg chg="add del mod">
          <ac:chgData name="Mark Sciuchetti" userId="fc44cc2b-6afa-47b7-b996-d648a7720b27" providerId="ADAL" clId="{E60A306E-BAED-421C-A7E7-C16CA8E90BE8}" dt="2019-11-05T19:06:45.771" v="2642" actId="478"/>
          <ac:picMkLst>
            <pc:docMk/>
            <pc:sldMk cId="3029492448" sldId="324"/>
            <ac:picMk id="11" creationId="{876E45A7-F101-4A2A-91C6-D2863AEA6E7F}"/>
          </ac:picMkLst>
        </pc:picChg>
        <pc:picChg chg="add mod">
          <ac:chgData name="Mark Sciuchetti" userId="fc44cc2b-6afa-47b7-b996-d648a7720b27" providerId="ADAL" clId="{E60A306E-BAED-421C-A7E7-C16CA8E90BE8}" dt="2019-11-05T19:07:18.967" v="2665" actId="14100"/>
          <ac:picMkLst>
            <pc:docMk/>
            <pc:sldMk cId="3029492448" sldId="324"/>
            <ac:picMk id="12" creationId="{8F45FF8C-95A3-4B92-8FC8-FFA608E3B6D1}"/>
          </ac:picMkLst>
        </pc:picChg>
        <pc:picChg chg="add mod">
          <ac:chgData name="Mark Sciuchetti" userId="fc44cc2b-6afa-47b7-b996-d648a7720b27" providerId="ADAL" clId="{E60A306E-BAED-421C-A7E7-C16CA8E90BE8}" dt="2019-11-05T19:07:23.706" v="2667" actId="1076"/>
          <ac:picMkLst>
            <pc:docMk/>
            <pc:sldMk cId="3029492448" sldId="324"/>
            <ac:picMk id="13" creationId="{35FE4C8E-AEF8-45BE-AF8F-E8475F9DB0B5}"/>
          </ac:picMkLst>
        </pc:picChg>
      </pc:sldChg>
      <pc:sldChg chg="modSp add">
        <pc:chgData name="Mark Sciuchetti" userId="fc44cc2b-6afa-47b7-b996-d648a7720b27" providerId="ADAL" clId="{E60A306E-BAED-421C-A7E7-C16CA8E90BE8}" dt="2019-11-08T01:22:08.624" v="3395" actId="20577"/>
        <pc:sldMkLst>
          <pc:docMk/>
          <pc:sldMk cId="2279811018" sldId="325"/>
        </pc:sldMkLst>
        <pc:spChg chg="mod">
          <ac:chgData name="Mark Sciuchetti" userId="fc44cc2b-6afa-47b7-b996-d648a7720b27" providerId="ADAL" clId="{E60A306E-BAED-421C-A7E7-C16CA8E90BE8}" dt="2019-11-05T19:09:44.851" v="2771" actId="20577"/>
          <ac:spMkLst>
            <pc:docMk/>
            <pc:sldMk cId="2279811018" sldId="325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8T01:22:08.624" v="3395" actId="20577"/>
          <ac:spMkLst>
            <pc:docMk/>
            <pc:sldMk cId="2279811018" sldId="325"/>
            <ac:spMk id="8" creationId="{0E5539B9-00D0-4FEC-82B2-E48748D8EFB2}"/>
          </ac:spMkLst>
        </pc:spChg>
      </pc:sldChg>
      <pc:sldChg chg="modSp add">
        <pc:chgData name="Mark Sciuchetti" userId="fc44cc2b-6afa-47b7-b996-d648a7720b27" providerId="ADAL" clId="{E60A306E-BAED-421C-A7E7-C16CA8E90BE8}" dt="2019-11-05T18:47:50.395" v="2633" actId="207"/>
        <pc:sldMkLst>
          <pc:docMk/>
          <pc:sldMk cId="1727940975" sldId="326"/>
        </pc:sldMkLst>
        <pc:spChg chg="mod">
          <ac:chgData name="Mark Sciuchetti" userId="fc44cc2b-6afa-47b7-b996-d648a7720b27" providerId="ADAL" clId="{E60A306E-BAED-421C-A7E7-C16CA8E90BE8}" dt="2019-11-05T18:47:50.395" v="2633" actId="207"/>
          <ac:spMkLst>
            <pc:docMk/>
            <pc:sldMk cId="1727940975" sldId="326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8:45:35.010" v="2600" actId="20577"/>
          <ac:spMkLst>
            <pc:docMk/>
            <pc:sldMk cId="1727940975" sldId="326"/>
            <ac:spMk id="8" creationId="{0E5539B9-00D0-4FEC-82B2-E48748D8EFB2}"/>
          </ac:spMkLst>
        </pc:spChg>
      </pc:sldChg>
      <pc:sldChg chg="add del">
        <pc:chgData name="Mark Sciuchetti" userId="fc44cc2b-6afa-47b7-b996-d648a7720b27" providerId="ADAL" clId="{E60A306E-BAED-421C-A7E7-C16CA8E90BE8}" dt="2019-11-07T01:38:03.141" v="3348" actId="47"/>
        <pc:sldMkLst>
          <pc:docMk/>
          <pc:sldMk cId="857450323" sldId="327"/>
        </pc:sldMkLst>
      </pc:sldChg>
      <pc:sldChg chg="add del">
        <pc:chgData name="Mark Sciuchetti" userId="fc44cc2b-6afa-47b7-b996-d648a7720b27" providerId="ADAL" clId="{E60A306E-BAED-421C-A7E7-C16CA8E90BE8}" dt="2019-11-05T18:47:09.996" v="2629" actId="47"/>
        <pc:sldMkLst>
          <pc:docMk/>
          <pc:sldMk cId="1677542809" sldId="327"/>
        </pc:sldMkLst>
      </pc:sldChg>
      <pc:sldChg chg="add del">
        <pc:chgData name="Mark Sciuchetti" userId="fc44cc2b-6afa-47b7-b996-d648a7720b27" providerId="ADAL" clId="{E60A306E-BAED-421C-A7E7-C16CA8E90BE8}" dt="2019-11-05T18:47:34.070" v="2632" actId="47"/>
        <pc:sldMkLst>
          <pc:docMk/>
          <pc:sldMk cId="2064122419" sldId="327"/>
        </pc:sldMkLst>
      </pc:sldChg>
      <pc:sldChg chg="addSp delSp modSp add del">
        <pc:chgData name="Mark Sciuchetti" userId="fc44cc2b-6afa-47b7-b996-d648a7720b27" providerId="ADAL" clId="{E60A306E-BAED-421C-A7E7-C16CA8E90BE8}" dt="2019-11-08T02:45:01.523" v="3396" actId="47"/>
        <pc:sldMkLst>
          <pc:docMk/>
          <pc:sldMk cId="1702378680" sldId="328"/>
        </pc:sldMkLst>
        <pc:spChg chg="add mod">
          <ac:chgData name="Mark Sciuchetti" userId="fc44cc2b-6afa-47b7-b996-d648a7720b27" providerId="ADAL" clId="{E60A306E-BAED-421C-A7E7-C16CA8E90BE8}" dt="2019-11-05T19:07:32.996" v="2668" actId="478"/>
          <ac:spMkLst>
            <pc:docMk/>
            <pc:sldMk cId="1702378680" sldId="328"/>
            <ac:spMk id="4" creationId="{5B371F8C-B035-4B57-8BED-71295F25EA2F}"/>
          </ac:spMkLst>
        </pc:spChg>
        <pc:spChg chg="mod">
          <ac:chgData name="Mark Sciuchetti" userId="fc44cc2b-6afa-47b7-b996-d648a7720b27" providerId="ADAL" clId="{E60A306E-BAED-421C-A7E7-C16CA8E90BE8}" dt="2019-11-05T19:07:43.386" v="2685" actId="20577"/>
          <ac:spMkLst>
            <pc:docMk/>
            <pc:sldMk cId="1702378680" sldId="328"/>
            <ac:spMk id="7" creationId="{313F755D-6337-402B-A2AD-B5AC51009F86}"/>
          </ac:spMkLst>
        </pc:spChg>
        <pc:picChg chg="del">
          <ac:chgData name="Mark Sciuchetti" userId="fc44cc2b-6afa-47b7-b996-d648a7720b27" providerId="ADAL" clId="{E60A306E-BAED-421C-A7E7-C16CA8E90BE8}" dt="2019-11-05T19:07:32.996" v="2668" actId="478"/>
          <ac:picMkLst>
            <pc:docMk/>
            <pc:sldMk cId="1702378680" sldId="328"/>
            <ac:picMk id="9" creationId="{C38423AF-82ED-4713-8EC3-66EB5D4430C7}"/>
          </ac:picMkLst>
        </pc:picChg>
        <pc:picChg chg="del">
          <ac:chgData name="Mark Sciuchetti" userId="fc44cc2b-6afa-47b7-b996-d648a7720b27" providerId="ADAL" clId="{E60A306E-BAED-421C-A7E7-C16CA8E90BE8}" dt="2019-11-05T19:07:34.906" v="2669" actId="478"/>
          <ac:picMkLst>
            <pc:docMk/>
            <pc:sldMk cId="1702378680" sldId="328"/>
            <ac:picMk id="10" creationId="{49990064-0C6B-4E10-8035-45851E4B2C85}"/>
          </ac:picMkLst>
        </pc:picChg>
        <pc:picChg chg="del">
          <ac:chgData name="Mark Sciuchetti" userId="fc44cc2b-6afa-47b7-b996-d648a7720b27" providerId="ADAL" clId="{E60A306E-BAED-421C-A7E7-C16CA8E90BE8}" dt="2019-11-05T19:07:36.535" v="2670" actId="478"/>
          <ac:picMkLst>
            <pc:docMk/>
            <pc:sldMk cId="1702378680" sldId="328"/>
            <ac:picMk id="11" creationId="{876E45A7-F101-4A2A-91C6-D2863AEA6E7F}"/>
          </ac:picMkLst>
        </pc:picChg>
        <pc:picChg chg="add">
          <ac:chgData name="Mark Sciuchetti" userId="fc44cc2b-6afa-47b7-b996-d648a7720b27" providerId="ADAL" clId="{E60A306E-BAED-421C-A7E7-C16CA8E90BE8}" dt="2019-11-05T19:07:47.036" v="2686"/>
          <ac:picMkLst>
            <pc:docMk/>
            <pc:sldMk cId="1702378680" sldId="328"/>
            <ac:picMk id="12" creationId="{E8B85476-EB60-4377-BF25-176BCBB91FAC}"/>
          </ac:picMkLst>
        </pc:picChg>
        <pc:picChg chg="add">
          <ac:chgData name="Mark Sciuchetti" userId="fc44cc2b-6afa-47b7-b996-d648a7720b27" providerId="ADAL" clId="{E60A306E-BAED-421C-A7E7-C16CA8E90BE8}" dt="2019-11-05T19:07:50.756" v="2687"/>
          <ac:picMkLst>
            <pc:docMk/>
            <pc:sldMk cId="1702378680" sldId="328"/>
            <ac:picMk id="13" creationId="{7236519C-32D8-48C5-A0CE-45EAF0DF0312}"/>
          </ac:picMkLst>
        </pc:picChg>
        <pc:picChg chg="add">
          <ac:chgData name="Mark Sciuchetti" userId="fc44cc2b-6afa-47b7-b996-d648a7720b27" providerId="ADAL" clId="{E60A306E-BAED-421C-A7E7-C16CA8E90BE8}" dt="2019-11-05T19:07:55.196" v="2688"/>
          <ac:picMkLst>
            <pc:docMk/>
            <pc:sldMk cId="1702378680" sldId="328"/>
            <ac:picMk id="14" creationId="{0EAF5A17-4B66-4A15-B2E1-A7F0234E2C07}"/>
          </ac:picMkLst>
        </pc:picChg>
      </pc:sldChg>
      <pc:sldChg chg="addSp delSp modSp add del">
        <pc:chgData name="Mark Sciuchetti" userId="fc44cc2b-6afa-47b7-b996-d648a7720b27" providerId="ADAL" clId="{E60A306E-BAED-421C-A7E7-C16CA8E90BE8}" dt="2019-11-08T02:45:03.347" v="3397" actId="47"/>
        <pc:sldMkLst>
          <pc:docMk/>
          <pc:sldMk cId="93285964" sldId="329"/>
        </pc:sldMkLst>
        <pc:spChg chg="add mod">
          <ac:chgData name="Mark Sciuchetti" userId="fc44cc2b-6afa-47b7-b996-d648a7720b27" providerId="ADAL" clId="{E60A306E-BAED-421C-A7E7-C16CA8E90BE8}" dt="2019-11-05T19:08:13.290" v="2716" actId="478"/>
          <ac:spMkLst>
            <pc:docMk/>
            <pc:sldMk cId="93285964" sldId="329"/>
            <ac:spMk id="4" creationId="{F2C74EE7-BA50-481C-9D11-EB5E4139F64F}"/>
          </ac:spMkLst>
        </pc:spChg>
        <pc:spChg chg="mod">
          <ac:chgData name="Mark Sciuchetti" userId="fc44cc2b-6afa-47b7-b996-d648a7720b27" providerId="ADAL" clId="{E60A306E-BAED-421C-A7E7-C16CA8E90BE8}" dt="2019-11-07T01:41:18.963" v="3354" actId="20577"/>
          <ac:spMkLst>
            <pc:docMk/>
            <pc:sldMk cId="93285964" sldId="329"/>
            <ac:spMk id="7" creationId="{313F755D-6337-402B-A2AD-B5AC51009F86}"/>
          </ac:spMkLst>
        </pc:spChg>
        <pc:picChg chg="del">
          <ac:chgData name="Mark Sciuchetti" userId="fc44cc2b-6afa-47b7-b996-d648a7720b27" providerId="ADAL" clId="{E60A306E-BAED-421C-A7E7-C16CA8E90BE8}" dt="2019-11-05T19:08:13.290" v="2716" actId="478"/>
          <ac:picMkLst>
            <pc:docMk/>
            <pc:sldMk cId="93285964" sldId="329"/>
            <ac:picMk id="9" creationId="{C38423AF-82ED-4713-8EC3-66EB5D4430C7}"/>
          </ac:picMkLst>
        </pc:picChg>
        <pc:picChg chg="del">
          <ac:chgData name="Mark Sciuchetti" userId="fc44cc2b-6afa-47b7-b996-d648a7720b27" providerId="ADAL" clId="{E60A306E-BAED-421C-A7E7-C16CA8E90BE8}" dt="2019-11-05T19:08:14.737" v="2717" actId="478"/>
          <ac:picMkLst>
            <pc:docMk/>
            <pc:sldMk cId="93285964" sldId="329"/>
            <ac:picMk id="10" creationId="{49990064-0C6B-4E10-8035-45851E4B2C85}"/>
          </ac:picMkLst>
        </pc:picChg>
        <pc:picChg chg="del">
          <ac:chgData name="Mark Sciuchetti" userId="fc44cc2b-6afa-47b7-b996-d648a7720b27" providerId="ADAL" clId="{E60A306E-BAED-421C-A7E7-C16CA8E90BE8}" dt="2019-11-05T19:08:15.798" v="2718" actId="478"/>
          <ac:picMkLst>
            <pc:docMk/>
            <pc:sldMk cId="93285964" sldId="329"/>
            <ac:picMk id="11" creationId="{876E45A7-F101-4A2A-91C6-D2863AEA6E7F}"/>
          </ac:picMkLst>
        </pc:picChg>
        <pc:picChg chg="add">
          <ac:chgData name="Mark Sciuchetti" userId="fc44cc2b-6afa-47b7-b996-d648a7720b27" providerId="ADAL" clId="{E60A306E-BAED-421C-A7E7-C16CA8E90BE8}" dt="2019-11-05T19:08:19.202" v="2719"/>
          <ac:picMkLst>
            <pc:docMk/>
            <pc:sldMk cId="93285964" sldId="329"/>
            <ac:picMk id="12" creationId="{049409B7-4A4A-40A9-90CB-62B7E71C6A9A}"/>
          </ac:picMkLst>
        </pc:picChg>
        <pc:picChg chg="add">
          <ac:chgData name="Mark Sciuchetti" userId="fc44cc2b-6afa-47b7-b996-d648a7720b27" providerId="ADAL" clId="{E60A306E-BAED-421C-A7E7-C16CA8E90BE8}" dt="2019-11-05T19:08:22.636" v="2720"/>
          <ac:picMkLst>
            <pc:docMk/>
            <pc:sldMk cId="93285964" sldId="329"/>
            <ac:picMk id="13" creationId="{3A0B2379-886E-4EB6-80F2-C0585D816AAE}"/>
          </ac:picMkLst>
        </pc:picChg>
        <pc:picChg chg="add">
          <ac:chgData name="Mark Sciuchetti" userId="fc44cc2b-6afa-47b7-b996-d648a7720b27" providerId="ADAL" clId="{E60A306E-BAED-421C-A7E7-C16CA8E90BE8}" dt="2019-11-05T19:08:26.848" v="2721"/>
          <ac:picMkLst>
            <pc:docMk/>
            <pc:sldMk cId="93285964" sldId="329"/>
            <ac:picMk id="14" creationId="{A2B66F5B-340A-4E1B-A7EA-3D02DE7A8137}"/>
          </ac:picMkLst>
        </pc:picChg>
      </pc:sldChg>
      <pc:sldChg chg="modSp add">
        <pc:chgData name="Mark Sciuchetti" userId="fc44cc2b-6afa-47b7-b996-d648a7720b27" providerId="ADAL" clId="{E60A306E-BAED-421C-A7E7-C16CA8E90BE8}" dt="2019-11-05T19:08:42.716" v="2733" actId="20577"/>
        <pc:sldMkLst>
          <pc:docMk/>
          <pc:sldMk cId="1865144774" sldId="330"/>
        </pc:sldMkLst>
        <pc:spChg chg="mod">
          <ac:chgData name="Mark Sciuchetti" userId="fc44cc2b-6afa-47b7-b996-d648a7720b27" providerId="ADAL" clId="{E60A306E-BAED-421C-A7E7-C16CA8E90BE8}" dt="2019-11-05T19:08:42.716" v="2733" actId="20577"/>
          <ac:spMkLst>
            <pc:docMk/>
            <pc:sldMk cId="1865144774" sldId="330"/>
            <ac:spMk id="6" creationId="{00000000-0000-0000-0000-000000000000}"/>
          </ac:spMkLst>
        </pc:spChg>
      </pc:sldChg>
      <pc:sldChg chg="addSp delSp modSp add ord">
        <pc:chgData name="Mark Sciuchetti" userId="fc44cc2b-6afa-47b7-b996-d648a7720b27" providerId="ADAL" clId="{E60A306E-BAED-421C-A7E7-C16CA8E90BE8}" dt="2019-11-05T19:09:20.606" v="2757"/>
        <pc:sldMkLst>
          <pc:docMk/>
          <pc:sldMk cId="4291007204" sldId="331"/>
        </pc:sldMkLst>
        <pc:spChg chg="mod">
          <ac:chgData name="Mark Sciuchetti" userId="fc44cc2b-6afa-47b7-b996-d648a7720b27" providerId="ADAL" clId="{E60A306E-BAED-421C-A7E7-C16CA8E90BE8}" dt="2019-11-05T19:09:00.447" v="2751" actId="20577"/>
          <ac:spMkLst>
            <pc:docMk/>
            <pc:sldMk cId="4291007204" sldId="331"/>
            <ac:spMk id="7" creationId="{313F755D-6337-402B-A2AD-B5AC51009F86}"/>
          </ac:spMkLst>
        </pc:spChg>
        <pc:spChg chg="del mod">
          <ac:chgData name="Mark Sciuchetti" userId="fc44cc2b-6afa-47b7-b996-d648a7720b27" providerId="ADAL" clId="{E60A306E-BAED-421C-A7E7-C16CA8E90BE8}" dt="2019-11-05T19:09:07.146" v="2753"/>
          <ac:spMkLst>
            <pc:docMk/>
            <pc:sldMk cId="4291007204" sldId="331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E60A306E-BAED-421C-A7E7-C16CA8E90BE8}" dt="2019-11-05T19:09:12.121" v="2755" actId="14100"/>
          <ac:picMkLst>
            <pc:docMk/>
            <pc:sldMk cId="4291007204" sldId="331"/>
            <ac:picMk id="9" creationId="{1A361FA7-8F31-412F-B18F-030272D5164A}"/>
          </ac:picMkLst>
        </pc:picChg>
      </pc:sldChg>
      <pc:sldChg chg="add del">
        <pc:chgData name="Mark Sciuchetti" userId="fc44cc2b-6afa-47b7-b996-d648a7720b27" providerId="ADAL" clId="{E60A306E-BAED-421C-A7E7-C16CA8E90BE8}" dt="2019-11-07T01:37:31.684" v="3345" actId="47"/>
        <pc:sldMkLst>
          <pc:docMk/>
          <pc:sldMk cId="1511439579" sldId="332"/>
        </pc:sldMkLst>
      </pc:sldChg>
      <pc:sldChg chg="add del">
        <pc:chgData name="Mark Sciuchetti" userId="fc44cc2b-6afa-47b7-b996-d648a7720b27" providerId="ADAL" clId="{E60A306E-BAED-421C-A7E7-C16CA8E90BE8}" dt="2019-11-05T19:09:33.347" v="2761"/>
        <pc:sldMkLst>
          <pc:docMk/>
          <pc:sldMk cId="2605130053" sldId="333"/>
        </pc:sldMkLst>
      </pc:sldChg>
      <pc:sldChg chg="addSp modSp add">
        <pc:chgData name="Mark Sciuchetti" userId="fc44cc2b-6afa-47b7-b996-d648a7720b27" providerId="ADAL" clId="{E60A306E-BAED-421C-A7E7-C16CA8E90BE8}" dt="2019-11-05T19:10:22.711" v="2789"/>
        <pc:sldMkLst>
          <pc:docMk/>
          <pc:sldMk cId="4092560974" sldId="333"/>
        </pc:sldMkLst>
        <pc:spChg chg="mod">
          <ac:chgData name="Mark Sciuchetti" userId="fc44cc2b-6afa-47b7-b996-d648a7720b27" providerId="ADAL" clId="{E60A306E-BAED-421C-A7E7-C16CA8E90BE8}" dt="2019-11-05T19:10:19.177" v="2788" actId="20577"/>
          <ac:spMkLst>
            <pc:docMk/>
            <pc:sldMk cId="4092560974" sldId="333"/>
            <ac:spMk id="7" creationId="{313F755D-6337-402B-A2AD-B5AC51009F86}"/>
          </ac:spMkLst>
        </pc:spChg>
        <pc:picChg chg="add">
          <ac:chgData name="Mark Sciuchetti" userId="fc44cc2b-6afa-47b7-b996-d648a7720b27" providerId="ADAL" clId="{E60A306E-BAED-421C-A7E7-C16CA8E90BE8}" dt="2019-11-05T19:10:22.711" v="2789"/>
          <ac:picMkLst>
            <pc:docMk/>
            <pc:sldMk cId="4092560974" sldId="333"/>
            <ac:picMk id="9" creationId="{E7564CEA-5643-4CBD-87D8-1EE5736869C6}"/>
          </ac:picMkLst>
        </pc:picChg>
      </pc:sldChg>
      <pc:sldChg chg="modSp add">
        <pc:chgData name="Mark Sciuchetti" userId="fc44cc2b-6afa-47b7-b996-d648a7720b27" providerId="ADAL" clId="{E60A306E-BAED-421C-A7E7-C16CA8E90BE8}" dt="2019-11-05T19:11:18.027" v="2841" actId="14100"/>
        <pc:sldMkLst>
          <pc:docMk/>
          <pc:sldMk cId="910431868" sldId="334"/>
        </pc:sldMkLst>
        <pc:spChg chg="mod">
          <ac:chgData name="Mark Sciuchetti" userId="fc44cc2b-6afa-47b7-b996-d648a7720b27" providerId="ADAL" clId="{E60A306E-BAED-421C-A7E7-C16CA8E90BE8}" dt="2019-11-05T19:10:56.470" v="2837" actId="20577"/>
          <ac:spMkLst>
            <pc:docMk/>
            <pc:sldMk cId="910431868" sldId="334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9:11:18.027" v="2841" actId="14100"/>
          <ac:spMkLst>
            <pc:docMk/>
            <pc:sldMk cId="910431868" sldId="334"/>
            <ac:spMk id="8" creationId="{0E5539B9-00D0-4FEC-82B2-E48748D8EFB2}"/>
          </ac:spMkLst>
        </pc:spChg>
      </pc:sldChg>
      <pc:sldChg chg="addSp modSp add">
        <pc:chgData name="Mark Sciuchetti" userId="fc44cc2b-6afa-47b7-b996-d648a7720b27" providerId="ADAL" clId="{E60A306E-BAED-421C-A7E7-C16CA8E90BE8}" dt="2019-11-05T19:12:00.147" v="2922" actId="1076"/>
        <pc:sldMkLst>
          <pc:docMk/>
          <pc:sldMk cId="2442668484" sldId="335"/>
        </pc:sldMkLst>
        <pc:spChg chg="mod">
          <ac:chgData name="Mark Sciuchetti" userId="fc44cc2b-6afa-47b7-b996-d648a7720b27" providerId="ADAL" clId="{E60A306E-BAED-421C-A7E7-C16CA8E90BE8}" dt="2019-11-05T19:11:29.442" v="2850" actId="20577"/>
          <ac:spMkLst>
            <pc:docMk/>
            <pc:sldMk cId="2442668484" sldId="335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9:11:50.821" v="2918" actId="14100"/>
          <ac:spMkLst>
            <pc:docMk/>
            <pc:sldMk cId="2442668484" sldId="335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E60A306E-BAED-421C-A7E7-C16CA8E90BE8}" dt="2019-11-05T19:12:00.147" v="2922" actId="1076"/>
          <ac:picMkLst>
            <pc:docMk/>
            <pc:sldMk cId="2442668484" sldId="335"/>
            <ac:picMk id="9" creationId="{EDBAFB5C-07C8-4220-A6A8-57329748BD91}"/>
          </ac:picMkLst>
        </pc:picChg>
      </pc:sldChg>
      <pc:sldChg chg="addSp add">
        <pc:chgData name="Mark Sciuchetti" userId="fc44cc2b-6afa-47b7-b996-d648a7720b27" providerId="ADAL" clId="{E60A306E-BAED-421C-A7E7-C16CA8E90BE8}" dt="2019-11-05T19:16:18.548" v="3155"/>
        <pc:sldMkLst>
          <pc:docMk/>
          <pc:sldMk cId="4085942420" sldId="336"/>
        </pc:sldMkLst>
        <pc:picChg chg="add">
          <ac:chgData name="Mark Sciuchetti" userId="fc44cc2b-6afa-47b7-b996-d648a7720b27" providerId="ADAL" clId="{E60A306E-BAED-421C-A7E7-C16CA8E90BE8}" dt="2019-11-05T19:16:18.548" v="3155"/>
          <ac:picMkLst>
            <pc:docMk/>
            <pc:sldMk cId="4085942420" sldId="336"/>
            <ac:picMk id="9" creationId="{8050A72F-BFBC-4F36-A745-D1E131060B9F}"/>
          </ac:picMkLst>
        </pc:picChg>
      </pc:sldChg>
      <pc:sldChg chg="addSp modSp add ord">
        <pc:chgData name="Mark Sciuchetti" userId="fc44cc2b-6afa-47b7-b996-d648a7720b27" providerId="ADAL" clId="{E60A306E-BAED-421C-A7E7-C16CA8E90BE8}" dt="2019-11-05T19:10:49.541" v="2815"/>
        <pc:sldMkLst>
          <pc:docMk/>
          <pc:sldMk cId="3271837000" sldId="337"/>
        </pc:sldMkLst>
        <pc:spChg chg="mod">
          <ac:chgData name="Mark Sciuchetti" userId="fc44cc2b-6afa-47b7-b996-d648a7720b27" providerId="ADAL" clId="{E60A306E-BAED-421C-A7E7-C16CA8E90BE8}" dt="2019-11-05T19:10:45.846" v="2813" actId="20577"/>
          <ac:spMkLst>
            <pc:docMk/>
            <pc:sldMk cId="3271837000" sldId="337"/>
            <ac:spMk id="7" creationId="{313F755D-6337-402B-A2AD-B5AC51009F86}"/>
          </ac:spMkLst>
        </pc:spChg>
        <pc:picChg chg="add">
          <ac:chgData name="Mark Sciuchetti" userId="fc44cc2b-6afa-47b7-b996-d648a7720b27" providerId="ADAL" clId="{E60A306E-BAED-421C-A7E7-C16CA8E90BE8}" dt="2019-11-05T19:10:39.256" v="2793"/>
          <ac:picMkLst>
            <pc:docMk/>
            <pc:sldMk cId="3271837000" sldId="337"/>
            <ac:picMk id="9" creationId="{1C3EB36E-3FF9-40FE-BB04-1D9647DA4D5B}"/>
          </ac:picMkLst>
        </pc:picChg>
      </pc:sldChg>
      <pc:sldChg chg="modSp add ord">
        <pc:chgData name="Mark Sciuchetti" userId="fc44cc2b-6afa-47b7-b996-d648a7720b27" providerId="ADAL" clId="{E60A306E-BAED-421C-A7E7-C16CA8E90BE8}" dt="2019-11-05T19:17:31.797" v="3177"/>
        <pc:sldMkLst>
          <pc:docMk/>
          <pc:sldMk cId="3735496374" sldId="338"/>
        </pc:sldMkLst>
        <pc:spChg chg="mod">
          <ac:chgData name="Mark Sciuchetti" userId="fc44cc2b-6afa-47b7-b996-d648a7720b27" providerId="ADAL" clId="{E60A306E-BAED-421C-A7E7-C16CA8E90BE8}" dt="2019-11-05T19:17:10.977" v="3172" actId="20577"/>
          <ac:spMkLst>
            <pc:docMk/>
            <pc:sldMk cId="3735496374" sldId="338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9:17:27.267" v="3175" actId="404"/>
          <ac:spMkLst>
            <pc:docMk/>
            <pc:sldMk cId="3735496374" sldId="338"/>
            <ac:spMk id="8" creationId="{0E5539B9-00D0-4FEC-82B2-E48748D8EFB2}"/>
          </ac:spMkLst>
        </pc:spChg>
      </pc:sldChg>
      <pc:sldChg chg="addSp delSp modSp add ord delAnim modAnim modNotesTx">
        <pc:chgData name="Mark Sciuchetti" userId="fc44cc2b-6afa-47b7-b996-d648a7720b27" providerId="ADAL" clId="{E60A306E-BAED-421C-A7E7-C16CA8E90BE8}" dt="2019-11-07T02:18:25.522" v="3379" actId="478"/>
        <pc:sldMkLst>
          <pc:docMk/>
          <pc:sldMk cId="2114040217" sldId="339"/>
        </pc:sldMkLst>
        <pc:spChg chg="mod">
          <ac:chgData name="Mark Sciuchetti" userId="fc44cc2b-6afa-47b7-b996-d648a7720b27" providerId="ADAL" clId="{E60A306E-BAED-421C-A7E7-C16CA8E90BE8}" dt="2019-11-05T19:19:25.087" v="3241" actId="20577"/>
          <ac:spMkLst>
            <pc:docMk/>
            <pc:sldMk cId="2114040217" sldId="339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7T01:51:48.586" v="3356"/>
          <ac:spMkLst>
            <pc:docMk/>
            <pc:sldMk cId="2114040217" sldId="339"/>
            <ac:spMk id="8" creationId="{0E5539B9-00D0-4FEC-82B2-E48748D8EFB2}"/>
          </ac:spMkLst>
        </pc:spChg>
        <pc:picChg chg="add del">
          <ac:chgData name="Mark Sciuchetti" userId="fc44cc2b-6afa-47b7-b996-d648a7720b27" providerId="ADAL" clId="{E60A306E-BAED-421C-A7E7-C16CA8E90BE8}" dt="2019-11-07T02:18:25.522" v="3379" actId="478"/>
          <ac:picMkLst>
            <pc:docMk/>
            <pc:sldMk cId="2114040217" sldId="339"/>
            <ac:picMk id="9" creationId="{73B60CDA-652C-49C5-9E22-9F7C4A6DE6C3}"/>
          </ac:picMkLst>
        </pc:picChg>
      </pc:sldChg>
      <pc:sldChg chg="addSp delSp modSp add ord">
        <pc:chgData name="Mark Sciuchetti" userId="fc44cc2b-6afa-47b7-b996-d648a7720b27" providerId="ADAL" clId="{E60A306E-BAED-421C-A7E7-C16CA8E90BE8}" dt="2019-11-05T19:15:04.597" v="3078"/>
        <pc:sldMkLst>
          <pc:docMk/>
          <pc:sldMk cId="6345200" sldId="340"/>
        </pc:sldMkLst>
        <pc:spChg chg="add mod">
          <ac:chgData name="Mark Sciuchetti" userId="fc44cc2b-6afa-47b7-b996-d648a7720b27" providerId="ADAL" clId="{E60A306E-BAED-421C-A7E7-C16CA8E90BE8}" dt="2019-11-05T19:14:53.057" v="3074" actId="1076"/>
          <ac:spMkLst>
            <pc:docMk/>
            <pc:sldMk cId="6345200" sldId="340"/>
            <ac:spMk id="3" creationId="{2CDD3D5E-A9E2-4890-BB7F-6A7675A53E99}"/>
          </ac:spMkLst>
        </pc:spChg>
        <pc:spChg chg="mod">
          <ac:chgData name="Mark Sciuchetti" userId="fc44cc2b-6afa-47b7-b996-d648a7720b27" providerId="ADAL" clId="{E60A306E-BAED-421C-A7E7-C16CA8E90BE8}" dt="2019-11-05T19:12:13.096" v="2942" actId="20577"/>
          <ac:spMkLst>
            <pc:docMk/>
            <pc:sldMk cId="6345200" sldId="340"/>
            <ac:spMk id="7" creationId="{313F755D-6337-402B-A2AD-B5AC51009F86}"/>
          </ac:spMkLst>
        </pc:spChg>
        <pc:spChg chg="del mod">
          <ac:chgData name="Mark Sciuchetti" userId="fc44cc2b-6afa-47b7-b996-d648a7720b27" providerId="ADAL" clId="{E60A306E-BAED-421C-A7E7-C16CA8E90BE8}" dt="2019-11-05T19:12:30.336" v="2946"/>
          <ac:spMkLst>
            <pc:docMk/>
            <pc:sldMk cId="6345200" sldId="340"/>
            <ac:spMk id="8" creationId="{0E5539B9-00D0-4FEC-82B2-E48748D8EFB2}"/>
          </ac:spMkLst>
        </pc:spChg>
        <pc:spChg chg="add mod">
          <ac:chgData name="Mark Sciuchetti" userId="fc44cc2b-6afa-47b7-b996-d648a7720b27" providerId="ADAL" clId="{E60A306E-BAED-421C-A7E7-C16CA8E90BE8}" dt="2019-11-05T19:14:22.366" v="3056" actId="1076"/>
          <ac:spMkLst>
            <pc:docMk/>
            <pc:sldMk cId="6345200" sldId="340"/>
            <ac:spMk id="12" creationId="{BD8C06EC-D277-453D-A07D-ACA339DAF5BF}"/>
          </ac:spMkLst>
        </pc:spChg>
        <pc:spChg chg="add mod">
          <ac:chgData name="Mark Sciuchetti" userId="fc44cc2b-6afa-47b7-b996-d648a7720b27" providerId="ADAL" clId="{E60A306E-BAED-421C-A7E7-C16CA8E90BE8}" dt="2019-11-05T19:14:39.647" v="3071" actId="1076"/>
          <ac:spMkLst>
            <pc:docMk/>
            <pc:sldMk cId="6345200" sldId="340"/>
            <ac:spMk id="13" creationId="{765871B3-DAEA-4F05-B914-C9009380EDDF}"/>
          </ac:spMkLst>
        </pc:spChg>
        <pc:picChg chg="add mod">
          <ac:chgData name="Mark Sciuchetti" userId="fc44cc2b-6afa-47b7-b996-d648a7720b27" providerId="ADAL" clId="{E60A306E-BAED-421C-A7E7-C16CA8E90BE8}" dt="2019-11-05T19:14:44.487" v="3072" actId="1076"/>
          <ac:picMkLst>
            <pc:docMk/>
            <pc:sldMk cId="6345200" sldId="340"/>
            <ac:picMk id="9" creationId="{D9751ED7-DDFA-438D-A704-644132B65B48}"/>
          </ac:picMkLst>
        </pc:picChg>
        <pc:picChg chg="add mod">
          <ac:chgData name="Mark Sciuchetti" userId="fc44cc2b-6afa-47b7-b996-d648a7720b27" providerId="ADAL" clId="{E60A306E-BAED-421C-A7E7-C16CA8E90BE8}" dt="2019-11-05T19:14:46.397" v="3073" actId="1076"/>
          <ac:picMkLst>
            <pc:docMk/>
            <pc:sldMk cId="6345200" sldId="340"/>
            <ac:picMk id="10" creationId="{9867927A-53FB-4FF7-8008-B93C09B547C4}"/>
          </ac:picMkLst>
        </pc:picChg>
        <pc:picChg chg="add mod">
          <ac:chgData name="Mark Sciuchetti" userId="fc44cc2b-6afa-47b7-b996-d648a7720b27" providerId="ADAL" clId="{E60A306E-BAED-421C-A7E7-C16CA8E90BE8}" dt="2019-11-05T19:14:10.708" v="3052" actId="1076"/>
          <ac:picMkLst>
            <pc:docMk/>
            <pc:sldMk cId="6345200" sldId="340"/>
            <ac:picMk id="11" creationId="{B98E9AE3-0CCF-41D2-B132-45D9EB03ECE1}"/>
          </ac:picMkLst>
        </pc:picChg>
      </pc:sldChg>
      <pc:sldChg chg="modSp add">
        <pc:chgData name="Mark Sciuchetti" userId="fc44cc2b-6afa-47b7-b996-d648a7720b27" providerId="ADAL" clId="{E60A306E-BAED-421C-A7E7-C16CA8E90BE8}" dt="2019-11-05T19:16:03.967" v="3154" actId="14100"/>
        <pc:sldMkLst>
          <pc:docMk/>
          <pc:sldMk cId="1528053326" sldId="341"/>
        </pc:sldMkLst>
        <pc:spChg chg="mod">
          <ac:chgData name="Mark Sciuchetti" userId="fc44cc2b-6afa-47b7-b996-d648a7720b27" providerId="ADAL" clId="{E60A306E-BAED-421C-A7E7-C16CA8E90BE8}" dt="2019-11-05T19:16:01.067" v="3153" actId="14100"/>
          <ac:spMkLst>
            <pc:docMk/>
            <pc:sldMk cId="1528053326" sldId="341"/>
            <ac:spMk id="6" creationId="{00000000-0000-0000-0000-000000000000}"/>
          </ac:spMkLst>
        </pc:spChg>
        <pc:cxnChg chg="mod">
          <ac:chgData name="Mark Sciuchetti" userId="fc44cc2b-6afa-47b7-b996-d648a7720b27" providerId="ADAL" clId="{E60A306E-BAED-421C-A7E7-C16CA8E90BE8}" dt="2019-11-05T19:16:03.967" v="3154" actId="14100"/>
          <ac:cxnSpMkLst>
            <pc:docMk/>
            <pc:sldMk cId="1528053326" sldId="341"/>
            <ac:cxnSpMk id="5" creationId="{00000000-0000-0000-0000-000000000000}"/>
          </ac:cxnSpMkLst>
        </pc:cxnChg>
      </pc:sldChg>
      <pc:sldChg chg="modSp add">
        <pc:chgData name="Mark Sciuchetti" userId="fc44cc2b-6afa-47b7-b996-d648a7720b27" providerId="ADAL" clId="{E60A306E-BAED-421C-A7E7-C16CA8E90BE8}" dt="2019-11-05T19:17:58.137" v="3200" actId="20577"/>
        <pc:sldMkLst>
          <pc:docMk/>
          <pc:sldMk cId="2792869860" sldId="342"/>
        </pc:sldMkLst>
        <pc:spChg chg="mod">
          <ac:chgData name="Mark Sciuchetti" userId="fc44cc2b-6afa-47b7-b996-d648a7720b27" providerId="ADAL" clId="{E60A306E-BAED-421C-A7E7-C16CA8E90BE8}" dt="2019-11-05T19:17:58.137" v="3200" actId="20577"/>
          <ac:spMkLst>
            <pc:docMk/>
            <pc:sldMk cId="2792869860" sldId="342"/>
            <ac:spMk id="6" creationId="{00000000-0000-0000-0000-000000000000}"/>
          </ac:spMkLst>
        </pc:spChg>
      </pc:sldChg>
      <pc:sldChg chg="addSp add ord">
        <pc:chgData name="Mark Sciuchetti" userId="fc44cc2b-6afa-47b7-b996-d648a7720b27" providerId="ADAL" clId="{E60A306E-BAED-421C-A7E7-C16CA8E90BE8}" dt="2019-11-05T19:18:23.087" v="3204"/>
        <pc:sldMkLst>
          <pc:docMk/>
          <pc:sldMk cId="453127954" sldId="343"/>
        </pc:sldMkLst>
        <pc:picChg chg="add">
          <ac:chgData name="Mark Sciuchetti" userId="fc44cc2b-6afa-47b7-b996-d648a7720b27" providerId="ADAL" clId="{E60A306E-BAED-421C-A7E7-C16CA8E90BE8}" dt="2019-11-05T19:18:11.697" v="3202"/>
          <ac:picMkLst>
            <pc:docMk/>
            <pc:sldMk cId="453127954" sldId="343"/>
            <ac:picMk id="9" creationId="{3487B22C-3489-4003-9AE5-69176D472F70}"/>
          </ac:picMkLst>
        </pc:picChg>
      </pc:sldChg>
      <pc:sldChg chg="addSp delSp modSp add delAnim modAnim">
        <pc:chgData name="Mark Sciuchetti" userId="fc44cc2b-6afa-47b7-b996-d648a7720b27" providerId="ADAL" clId="{E60A306E-BAED-421C-A7E7-C16CA8E90BE8}" dt="2019-11-07T02:18:51.081" v="3380" actId="478"/>
        <pc:sldMkLst>
          <pc:docMk/>
          <pc:sldMk cId="2059640699" sldId="344"/>
        </pc:sldMkLst>
        <pc:spChg chg="mod">
          <ac:chgData name="Mark Sciuchetti" userId="fc44cc2b-6afa-47b7-b996-d648a7720b27" providerId="ADAL" clId="{E60A306E-BAED-421C-A7E7-C16CA8E90BE8}" dt="2019-11-05T19:20:10.964" v="3259" actId="20577"/>
          <ac:spMkLst>
            <pc:docMk/>
            <pc:sldMk cId="2059640699" sldId="344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9:20:28.017" v="3261"/>
          <ac:spMkLst>
            <pc:docMk/>
            <pc:sldMk cId="2059640699" sldId="344"/>
            <ac:spMk id="8" creationId="{0E5539B9-00D0-4FEC-82B2-E48748D8EFB2}"/>
          </ac:spMkLst>
        </pc:spChg>
        <pc:picChg chg="add del">
          <ac:chgData name="Mark Sciuchetti" userId="fc44cc2b-6afa-47b7-b996-d648a7720b27" providerId="ADAL" clId="{E60A306E-BAED-421C-A7E7-C16CA8E90BE8}" dt="2019-11-07T02:18:51.081" v="3380" actId="478"/>
          <ac:picMkLst>
            <pc:docMk/>
            <pc:sldMk cId="2059640699" sldId="344"/>
            <ac:picMk id="9" creationId="{33C9D31A-C814-49D8-8D29-88A61C3934E9}"/>
          </ac:picMkLst>
        </pc:picChg>
      </pc:sldChg>
      <pc:sldChg chg="modSp add">
        <pc:chgData name="Mark Sciuchetti" userId="fc44cc2b-6afa-47b7-b996-d648a7720b27" providerId="ADAL" clId="{E60A306E-BAED-421C-A7E7-C16CA8E90BE8}" dt="2019-11-05T19:25:16.217" v="3324" actId="6549"/>
        <pc:sldMkLst>
          <pc:docMk/>
          <pc:sldMk cId="743039854" sldId="345"/>
        </pc:sldMkLst>
        <pc:spChg chg="mod">
          <ac:chgData name="Mark Sciuchetti" userId="fc44cc2b-6afa-47b7-b996-d648a7720b27" providerId="ADAL" clId="{E60A306E-BAED-421C-A7E7-C16CA8E90BE8}" dt="2019-11-05T19:24:59.987" v="3320" actId="20577"/>
          <ac:spMkLst>
            <pc:docMk/>
            <pc:sldMk cId="743039854" sldId="345"/>
            <ac:spMk id="7" creationId="{313F755D-6337-402B-A2AD-B5AC51009F86}"/>
          </ac:spMkLst>
        </pc:spChg>
        <pc:spChg chg="mod">
          <ac:chgData name="Mark Sciuchetti" userId="fc44cc2b-6afa-47b7-b996-d648a7720b27" providerId="ADAL" clId="{E60A306E-BAED-421C-A7E7-C16CA8E90BE8}" dt="2019-11-05T19:25:16.217" v="3324" actId="6549"/>
          <ac:spMkLst>
            <pc:docMk/>
            <pc:sldMk cId="743039854" sldId="345"/>
            <ac:spMk id="8" creationId="{0E5539B9-00D0-4FEC-82B2-E48748D8EFB2}"/>
          </ac:spMkLst>
        </pc:spChg>
      </pc:sldChg>
      <pc:sldChg chg="addSp add ord">
        <pc:chgData name="Mark Sciuchetti" userId="fc44cc2b-6afa-47b7-b996-d648a7720b27" providerId="ADAL" clId="{E60A306E-BAED-421C-A7E7-C16CA8E90BE8}" dt="2019-11-05T19:21:06.019" v="3268"/>
        <pc:sldMkLst>
          <pc:docMk/>
          <pc:sldMk cId="2345965034" sldId="346"/>
        </pc:sldMkLst>
        <pc:picChg chg="add">
          <ac:chgData name="Mark Sciuchetti" userId="fc44cc2b-6afa-47b7-b996-d648a7720b27" providerId="ADAL" clId="{E60A306E-BAED-421C-A7E7-C16CA8E90BE8}" dt="2019-11-05T19:20:56.859" v="3266"/>
          <ac:picMkLst>
            <pc:docMk/>
            <pc:sldMk cId="2345965034" sldId="346"/>
            <ac:picMk id="9" creationId="{B94A38AD-522E-4422-BF1E-5F8E269D0CD7}"/>
          </ac:picMkLst>
        </pc:picChg>
      </pc:sldChg>
      <pc:sldChg chg="modSp add">
        <pc:chgData name="Mark Sciuchetti" userId="fc44cc2b-6afa-47b7-b996-d648a7720b27" providerId="ADAL" clId="{E60A306E-BAED-421C-A7E7-C16CA8E90BE8}" dt="2019-11-05T19:24:08.917" v="3300" actId="20577"/>
        <pc:sldMkLst>
          <pc:docMk/>
          <pc:sldMk cId="4187374277" sldId="347"/>
        </pc:sldMkLst>
        <pc:spChg chg="mod">
          <ac:chgData name="Mark Sciuchetti" userId="fc44cc2b-6afa-47b7-b996-d648a7720b27" providerId="ADAL" clId="{E60A306E-BAED-421C-A7E7-C16CA8E90BE8}" dt="2019-11-05T19:24:08.917" v="3300" actId="20577"/>
          <ac:spMkLst>
            <pc:docMk/>
            <pc:sldMk cId="4187374277" sldId="347"/>
            <ac:spMk id="6" creationId="{00000000-0000-0000-0000-000000000000}"/>
          </ac:spMkLst>
        </pc:spChg>
      </pc:sldChg>
      <pc:sldMasterChg chg="modSp setBg modSldLayout">
        <pc:chgData name="Mark Sciuchetti" userId="fc44cc2b-6afa-47b7-b996-d648a7720b27" providerId="ADAL" clId="{E60A306E-BAED-421C-A7E7-C16CA8E90BE8}" dt="2019-11-05T18:42:46.935" v="2561"/>
        <pc:sldMasterMkLst>
          <pc:docMk/>
          <pc:sldMasterMk cId="0" sldId="2147483648"/>
        </pc:sldMasterMkLst>
        <pc:spChg chg="mod">
          <ac:chgData name="Mark Sciuchetti" userId="fc44cc2b-6afa-47b7-b996-d648a7720b27" providerId="ADAL" clId="{E60A306E-BAED-421C-A7E7-C16CA8E90BE8}" dt="2019-10-29T19:00:23.611" v="1880"/>
          <ac:spMkLst>
            <pc:docMk/>
            <pc:sldMasterMk cId="0" sldId="2147483648"/>
            <ac:spMk id="1026" creationId="{00000000-0000-0000-0000-000000000000}"/>
          </ac:spMkLst>
        </pc:spChg>
        <pc:spChg chg="mod">
          <ac:chgData name="Mark Sciuchetti" userId="fc44cc2b-6afa-47b7-b996-d648a7720b27" providerId="ADAL" clId="{E60A306E-BAED-421C-A7E7-C16CA8E90BE8}" dt="2019-10-29T19:00:23.611" v="1880"/>
          <ac:spMkLst>
            <pc:docMk/>
            <pc:sldMasterMk cId="0" sldId="2147483648"/>
            <ac:spMk id="1027" creationId="{00000000-0000-0000-0000-000000000000}"/>
          </ac:spMkLst>
        </pc:spChg>
        <pc:sldLayoutChg chg="modTransition setBg">
          <pc:chgData name="Mark Sciuchetti" userId="fc44cc2b-6afa-47b7-b996-d648a7720b27" providerId="ADAL" clId="{E60A306E-BAED-421C-A7E7-C16CA8E90BE8}" dt="2019-11-05T18:42:46.935" v="2561"/>
          <pc:sldLayoutMkLst>
            <pc:docMk/>
            <pc:sldMasterMk cId="0" sldId="2147483648"/>
            <pc:sldLayoutMk cId="0" sldId="2147483649"/>
          </pc:sldLayoutMkLst>
        </pc:sldLayoutChg>
        <pc:sldLayoutChg chg="modSp setBg">
          <pc:chgData name="Mark Sciuchetti" userId="fc44cc2b-6afa-47b7-b996-d648a7720b27" providerId="ADAL" clId="{E60A306E-BAED-421C-A7E7-C16CA8E90BE8}" dt="2019-11-05T18:42:46.935" v="2561"/>
          <pc:sldLayoutMkLst>
            <pc:docMk/>
            <pc:sldMasterMk cId="0" sldId="2147483648"/>
            <pc:sldLayoutMk cId="0" sldId="2147483650"/>
          </pc:sldLayoutMkLst>
          <pc:spChg chg="mod">
            <ac:chgData name="Mark Sciuchetti" userId="fc44cc2b-6afa-47b7-b996-d648a7720b27" providerId="ADAL" clId="{E60A306E-BAED-421C-A7E7-C16CA8E90BE8}" dt="2019-10-29T19:00:23.611" v="1880"/>
            <ac:spMkLst>
              <pc:docMk/>
              <pc:sldMasterMk cId="0" sldId="2147483648"/>
              <pc:sldLayoutMk cId="0" sldId="2147483650"/>
              <ac:spMk id="2" creationId="{00000000-0000-0000-0000-000000000000}"/>
            </ac:spMkLst>
          </pc:spChg>
          <pc:spChg chg="mod">
            <ac:chgData name="Mark Sciuchetti" userId="fc44cc2b-6afa-47b7-b996-d648a7720b27" providerId="ADAL" clId="{E60A306E-BAED-421C-A7E7-C16CA8E90BE8}" dt="2019-10-29T19:00:23.611" v="1880"/>
            <ac:spMkLst>
              <pc:docMk/>
              <pc:sldMasterMk cId="0" sldId="2147483648"/>
              <pc:sldLayoutMk cId="0" sldId="2147483650"/>
              <ac:spMk id="3" creationId="{00000000-0000-0000-0000-000000000000}"/>
            </ac:spMkLst>
          </pc:spChg>
          <pc:spChg chg="mod">
            <ac:chgData name="Mark Sciuchetti" userId="fc44cc2b-6afa-47b7-b996-d648a7720b27" providerId="ADAL" clId="{E60A306E-BAED-421C-A7E7-C16CA8E90BE8}" dt="2019-10-29T19:00:23.611" v="1880"/>
            <ac:spMkLst>
              <pc:docMk/>
              <pc:sldMasterMk cId="0" sldId="2147483648"/>
              <pc:sldLayoutMk cId="0" sldId="2147483650"/>
              <ac:spMk id="4" creationId="{00000000-0000-0000-0000-000000000000}"/>
            </ac:spMkLst>
          </pc:spChg>
        </pc:sldLayoutChg>
        <pc:sldLayoutChg chg="modSp modTransition setBg">
          <pc:chgData name="Mark Sciuchetti" userId="fc44cc2b-6afa-47b7-b996-d648a7720b27" providerId="ADAL" clId="{E60A306E-BAED-421C-A7E7-C16CA8E90BE8}" dt="2019-11-05T18:42:46.935" v="2561"/>
          <pc:sldLayoutMkLst>
            <pc:docMk/>
            <pc:sldMasterMk cId="0" sldId="2147483648"/>
            <pc:sldLayoutMk cId="0" sldId="2147483652"/>
          </pc:sldLayoutMkLst>
          <pc:spChg chg="mod">
            <ac:chgData name="Mark Sciuchetti" userId="fc44cc2b-6afa-47b7-b996-d648a7720b27" providerId="ADAL" clId="{E60A306E-BAED-421C-A7E7-C16CA8E90BE8}" dt="2019-10-29T19:00:23.611" v="1880"/>
            <ac:spMkLst>
              <pc:docMk/>
              <pc:sldMasterMk cId="0" sldId="2147483648"/>
              <pc:sldLayoutMk cId="0" sldId="2147483652"/>
              <ac:spMk id="6" creationId="{00000000-0000-0000-0000-000000000000}"/>
            </ac:spMkLst>
          </pc:spChg>
          <pc:spChg chg="mod">
            <ac:chgData name="Mark Sciuchetti" userId="fc44cc2b-6afa-47b7-b996-d648a7720b27" providerId="ADAL" clId="{E60A306E-BAED-421C-A7E7-C16CA8E90BE8}" dt="2019-10-29T19:00:23.611" v="1880"/>
            <ac:spMkLst>
              <pc:docMk/>
              <pc:sldMasterMk cId="0" sldId="2147483648"/>
              <pc:sldLayoutMk cId="0" sldId="2147483652"/>
              <ac:spMk id="7" creationId="{00000000-0000-0000-0000-000000000000}"/>
            </ac:spMkLst>
          </pc:spChg>
        </pc:sldLayoutChg>
      </pc:sldMasterChg>
    </pc:docChg>
  </pc:docChgLst>
  <pc:docChgLst>
    <pc:chgData name="Mark Sciuchetti" userId="fc44cc2b-6afa-47b7-b996-d648a7720b27" providerId="ADAL" clId="{1FC9C235-9718-4C3C-B470-745475D95F18}"/>
    <pc:docChg chg="undo custSel addSld delSld modSld sldOrd">
      <pc:chgData name="Mark Sciuchetti" userId="fc44cc2b-6afa-47b7-b996-d648a7720b27" providerId="ADAL" clId="{1FC9C235-9718-4C3C-B470-745475D95F18}" dt="2020-02-10T01:46:38.124" v="3683" actId="47"/>
      <pc:docMkLst>
        <pc:docMk/>
      </pc:docMkLst>
      <pc:sldChg chg="modSp mod">
        <pc:chgData name="Mark Sciuchetti" userId="fc44cc2b-6afa-47b7-b996-d648a7720b27" providerId="ADAL" clId="{1FC9C235-9718-4C3C-B470-745475D95F18}" dt="2020-02-10T01:40:37.980" v="3612" actId="20577"/>
        <pc:sldMkLst>
          <pc:docMk/>
          <pc:sldMk cId="0" sldId="274"/>
        </pc:sldMkLst>
        <pc:spChg chg="mod">
          <ac:chgData name="Mark Sciuchetti" userId="fc44cc2b-6afa-47b7-b996-d648a7720b27" providerId="ADAL" clId="{1FC9C235-9718-4C3C-B470-745475D95F18}" dt="2020-02-10T01:40:37.980" v="3612" actId="20577"/>
          <ac:spMkLst>
            <pc:docMk/>
            <pc:sldMk cId="0" sldId="274"/>
            <ac:spMk id="5" creationId="{00000000-0000-0000-0000-000000000000}"/>
          </ac:spMkLst>
        </pc:spChg>
      </pc:sldChg>
      <pc:sldChg chg="delSp modSp mod">
        <pc:chgData name="Mark Sciuchetti" userId="fc44cc2b-6afa-47b7-b996-d648a7720b27" providerId="ADAL" clId="{1FC9C235-9718-4C3C-B470-745475D95F18}" dt="2020-02-06T15:32:21.332" v="444" actId="20577"/>
        <pc:sldMkLst>
          <pc:docMk/>
          <pc:sldMk cId="3549132234" sldId="305"/>
        </pc:sldMkLst>
        <pc:spChg chg="del">
          <ac:chgData name="Mark Sciuchetti" userId="fc44cc2b-6afa-47b7-b996-d648a7720b27" providerId="ADAL" clId="{1FC9C235-9718-4C3C-B470-745475D95F18}" dt="2020-02-06T15:31:35.276" v="173" actId="478"/>
          <ac:spMkLst>
            <pc:docMk/>
            <pc:sldMk cId="3549132234" sldId="305"/>
            <ac:spMk id="3" creationId="{A202E51A-1902-454F-A3CD-B6192B0E0133}"/>
          </ac:spMkLst>
        </pc:spChg>
        <pc:spChg chg="mod">
          <ac:chgData name="Mark Sciuchetti" userId="fc44cc2b-6afa-47b7-b996-d648a7720b27" providerId="ADAL" clId="{1FC9C235-9718-4C3C-B470-745475D95F18}" dt="2020-02-06T15:31:31.790" v="171" actId="20577"/>
          <ac:spMkLst>
            <pc:docMk/>
            <pc:sldMk cId="3549132234" sldId="305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06T15:32:21.332" v="444" actId="20577"/>
          <ac:spMkLst>
            <pc:docMk/>
            <pc:sldMk cId="3549132234" sldId="305"/>
            <ac:spMk id="8" creationId="{0E5539B9-00D0-4FEC-82B2-E48748D8EFB2}"/>
          </ac:spMkLst>
        </pc:spChg>
        <pc:picChg chg="del">
          <ac:chgData name="Mark Sciuchetti" userId="fc44cc2b-6afa-47b7-b996-d648a7720b27" providerId="ADAL" clId="{1FC9C235-9718-4C3C-B470-745475D95F18}" dt="2020-02-06T15:31:33.470" v="172" actId="478"/>
          <ac:picMkLst>
            <pc:docMk/>
            <pc:sldMk cId="3549132234" sldId="305"/>
            <ac:picMk id="9" creationId="{00314E75-7004-48FF-AA6F-49A2FAE9810A}"/>
          </ac:picMkLst>
        </pc:picChg>
      </pc:sldChg>
      <pc:sldChg chg="del">
        <pc:chgData name="Mark Sciuchetti" userId="fc44cc2b-6afa-47b7-b996-d648a7720b27" providerId="ADAL" clId="{1FC9C235-9718-4C3C-B470-745475D95F18}" dt="2020-02-06T15:34:30.110" v="490" actId="47"/>
        <pc:sldMkLst>
          <pc:docMk/>
          <pc:sldMk cId="4242905369" sldId="306"/>
        </pc:sldMkLst>
      </pc:sldChg>
      <pc:sldChg chg="del">
        <pc:chgData name="Mark Sciuchetti" userId="fc44cc2b-6afa-47b7-b996-d648a7720b27" providerId="ADAL" clId="{1FC9C235-9718-4C3C-B470-745475D95F18}" dt="2020-02-06T15:34:46.655" v="502" actId="47"/>
        <pc:sldMkLst>
          <pc:docMk/>
          <pc:sldMk cId="923733311" sldId="307"/>
        </pc:sldMkLst>
      </pc:sldChg>
      <pc:sldChg chg="del">
        <pc:chgData name="Mark Sciuchetti" userId="fc44cc2b-6afa-47b7-b996-d648a7720b27" providerId="ADAL" clId="{1FC9C235-9718-4C3C-B470-745475D95F18}" dt="2020-02-06T15:34:22.620" v="475" actId="47"/>
        <pc:sldMkLst>
          <pc:docMk/>
          <pc:sldMk cId="3491798890" sldId="309"/>
        </pc:sldMkLst>
      </pc:sldChg>
      <pc:sldChg chg="del">
        <pc:chgData name="Mark Sciuchetti" userId="fc44cc2b-6afa-47b7-b996-d648a7720b27" providerId="ADAL" clId="{1FC9C235-9718-4C3C-B470-745475D95F18}" dt="2020-02-06T15:34:28.010" v="486" actId="47"/>
        <pc:sldMkLst>
          <pc:docMk/>
          <pc:sldMk cId="1155805360" sldId="310"/>
        </pc:sldMkLst>
      </pc:sldChg>
      <pc:sldChg chg="del">
        <pc:chgData name="Mark Sciuchetti" userId="fc44cc2b-6afa-47b7-b996-d648a7720b27" providerId="ADAL" clId="{1FC9C235-9718-4C3C-B470-745475D95F18}" dt="2020-02-06T15:34:47.610" v="503" actId="47"/>
        <pc:sldMkLst>
          <pc:docMk/>
          <pc:sldMk cId="3168685487" sldId="311"/>
        </pc:sldMkLst>
      </pc:sldChg>
      <pc:sldChg chg="del">
        <pc:chgData name="Mark Sciuchetti" userId="fc44cc2b-6afa-47b7-b996-d648a7720b27" providerId="ADAL" clId="{1FC9C235-9718-4C3C-B470-745475D95F18}" dt="2020-02-06T15:34:27.060" v="485" actId="47"/>
        <pc:sldMkLst>
          <pc:docMk/>
          <pc:sldMk cId="216723096" sldId="312"/>
        </pc:sldMkLst>
      </pc:sldChg>
      <pc:sldChg chg="del">
        <pc:chgData name="Mark Sciuchetti" userId="fc44cc2b-6afa-47b7-b996-d648a7720b27" providerId="ADAL" clId="{1FC9C235-9718-4C3C-B470-745475D95F18}" dt="2020-02-06T15:34:48.815" v="504" actId="47"/>
        <pc:sldMkLst>
          <pc:docMk/>
          <pc:sldMk cId="3501222139" sldId="313"/>
        </pc:sldMkLst>
      </pc:sldChg>
      <pc:sldChg chg="del">
        <pc:chgData name="Mark Sciuchetti" userId="fc44cc2b-6afa-47b7-b996-d648a7720b27" providerId="ADAL" clId="{1FC9C235-9718-4C3C-B470-745475D95F18}" dt="2020-02-06T15:34:25.780" v="481" actId="47"/>
        <pc:sldMkLst>
          <pc:docMk/>
          <pc:sldMk cId="488217999" sldId="314"/>
        </pc:sldMkLst>
      </pc:sldChg>
      <pc:sldChg chg="del">
        <pc:chgData name="Mark Sciuchetti" userId="fc44cc2b-6afa-47b7-b996-d648a7720b27" providerId="ADAL" clId="{1FC9C235-9718-4C3C-B470-745475D95F18}" dt="2020-02-06T15:34:23.622" v="477" actId="47"/>
        <pc:sldMkLst>
          <pc:docMk/>
          <pc:sldMk cId="746177141" sldId="315"/>
        </pc:sldMkLst>
      </pc:sldChg>
      <pc:sldChg chg="del">
        <pc:chgData name="Mark Sciuchetti" userId="fc44cc2b-6afa-47b7-b996-d648a7720b27" providerId="ADAL" clId="{1FC9C235-9718-4C3C-B470-745475D95F18}" dt="2020-02-06T15:34:24.010" v="479" actId="47"/>
        <pc:sldMkLst>
          <pc:docMk/>
          <pc:sldMk cId="1413347466" sldId="316"/>
        </pc:sldMkLst>
      </pc:sldChg>
      <pc:sldChg chg="del">
        <pc:chgData name="Mark Sciuchetti" userId="fc44cc2b-6afa-47b7-b996-d648a7720b27" providerId="ADAL" clId="{1FC9C235-9718-4C3C-B470-745475D95F18}" dt="2020-02-06T15:34:22.720" v="476" actId="47"/>
        <pc:sldMkLst>
          <pc:docMk/>
          <pc:sldMk cId="3983517922" sldId="317"/>
        </pc:sldMkLst>
      </pc:sldChg>
      <pc:sldChg chg="del">
        <pc:chgData name="Mark Sciuchetti" userId="fc44cc2b-6afa-47b7-b996-d648a7720b27" providerId="ADAL" clId="{1FC9C235-9718-4C3C-B470-745475D95F18}" dt="2020-02-06T15:34:52.150" v="506" actId="47"/>
        <pc:sldMkLst>
          <pc:docMk/>
          <pc:sldMk cId="546405476" sldId="318"/>
        </pc:sldMkLst>
      </pc:sldChg>
      <pc:sldChg chg="delSp modSp mod delAnim modNotesTx">
        <pc:chgData name="Mark Sciuchetti" userId="fc44cc2b-6afa-47b7-b996-d648a7720b27" providerId="ADAL" clId="{1FC9C235-9718-4C3C-B470-745475D95F18}" dt="2020-02-10T01:41:09.260" v="3660" actId="20577"/>
        <pc:sldMkLst>
          <pc:docMk/>
          <pc:sldMk cId="2194634846" sldId="321"/>
        </pc:sldMkLst>
        <pc:spChg chg="mod">
          <ac:chgData name="Mark Sciuchetti" userId="fc44cc2b-6afa-47b7-b996-d648a7720b27" providerId="ADAL" clId="{1FC9C235-9718-4C3C-B470-745475D95F18}" dt="2020-02-10T01:41:09.260" v="3660" actId="20577"/>
          <ac:spMkLst>
            <pc:docMk/>
            <pc:sldMk cId="2194634846" sldId="321"/>
            <ac:spMk id="8" creationId="{0E5539B9-00D0-4FEC-82B2-E48748D8EFB2}"/>
          </ac:spMkLst>
        </pc:spChg>
        <pc:picChg chg="del">
          <ac:chgData name="Mark Sciuchetti" userId="fc44cc2b-6afa-47b7-b996-d648a7720b27" providerId="ADAL" clId="{1FC9C235-9718-4C3C-B470-745475D95F18}" dt="2020-02-06T00:32:57.481" v="95" actId="478"/>
          <ac:picMkLst>
            <pc:docMk/>
            <pc:sldMk cId="2194634846" sldId="321"/>
            <ac:picMk id="9" creationId="{3B37CA4B-F6AC-4202-A19C-A96627B181C3}"/>
          </ac:picMkLst>
        </pc:picChg>
      </pc:sldChg>
      <pc:sldChg chg="modSp mod">
        <pc:chgData name="Mark Sciuchetti" userId="fc44cc2b-6afa-47b7-b996-d648a7720b27" providerId="ADAL" clId="{1FC9C235-9718-4C3C-B470-745475D95F18}" dt="2020-02-10T01:25:12.729" v="2954" actId="313"/>
        <pc:sldMkLst>
          <pc:docMk/>
          <pc:sldMk cId="833474678" sldId="323"/>
        </pc:sldMkLst>
        <pc:spChg chg="mod">
          <ac:chgData name="Mark Sciuchetti" userId="fc44cc2b-6afa-47b7-b996-d648a7720b27" providerId="ADAL" clId="{1FC9C235-9718-4C3C-B470-745475D95F18}" dt="2020-02-10T01:25:12.729" v="2954" actId="313"/>
          <ac:spMkLst>
            <pc:docMk/>
            <pc:sldMk cId="833474678" sldId="323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06T15:32:49.040" v="458" actId="20577"/>
          <ac:spMkLst>
            <pc:docMk/>
            <pc:sldMk cId="833474678" sldId="323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1FC9C235-9718-4C3C-B470-745475D95F18}" dt="2020-02-06T15:34:17.930" v="473" actId="47"/>
        <pc:sldMkLst>
          <pc:docMk/>
          <pc:sldMk cId="2279811018" sldId="325"/>
        </pc:sldMkLst>
      </pc:sldChg>
      <pc:sldChg chg="modSp add del mod">
        <pc:chgData name="Mark Sciuchetti" userId="fc44cc2b-6afa-47b7-b996-d648a7720b27" providerId="ADAL" clId="{1FC9C235-9718-4C3C-B470-745475D95F18}" dt="2020-02-06T15:34:39.960" v="496" actId="47"/>
        <pc:sldMkLst>
          <pc:docMk/>
          <pc:sldMk cId="1727940975" sldId="326"/>
        </pc:sldMkLst>
        <pc:spChg chg="mod">
          <ac:chgData name="Mark Sciuchetti" userId="fc44cc2b-6afa-47b7-b996-d648a7720b27" providerId="ADAL" clId="{1FC9C235-9718-4C3C-B470-745475D95F18}" dt="2020-02-06T15:33:09.725" v="470" actId="20577"/>
          <ac:spMkLst>
            <pc:docMk/>
            <pc:sldMk cId="1727940975" sldId="326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06T15:33:18.260" v="471"/>
          <ac:spMkLst>
            <pc:docMk/>
            <pc:sldMk cId="1727940975" sldId="326"/>
            <ac:spMk id="8" creationId="{0E5539B9-00D0-4FEC-82B2-E48748D8EFB2}"/>
          </ac:spMkLst>
        </pc:spChg>
      </pc:sldChg>
      <pc:sldChg chg="modSp add del mod">
        <pc:chgData name="Mark Sciuchetti" userId="fc44cc2b-6afa-47b7-b996-d648a7720b27" providerId="ADAL" clId="{1FC9C235-9718-4C3C-B470-745475D95F18}" dt="2020-02-06T15:35:46.650" v="582" actId="313"/>
        <pc:sldMkLst>
          <pc:docMk/>
          <pc:sldMk cId="1865144774" sldId="330"/>
        </pc:sldMkLst>
        <pc:spChg chg="mod">
          <ac:chgData name="Mark Sciuchetti" userId="fc44cc2b-6afa-47b7-b996-d648a7720b27" providerId="ADAL" clId="{1FC9C235-9718-4C3C-B470-745475D95F18}" dt="2020-02-06T15:35:46.650" v="582" actId="313"/>
          <ac:spMkLst>
            <pc:docMk/>
            <pc:sldMk cId="1865144774" sldId="330"/>
            <ac:spMk id="6" creationId="{00000000-0000-0000-0000-000000000000}"/>
          </ac:spMkLst>
        </pc:spChg>
      </pc:sldChg>
      <pc:sldChg chg="modSp add mod ord">
        <pc:chgData name="Mark Sciuchetti" userId="fc44cc2b-6afa-47b7-b996-d648a7720b27" providerId="ADAL" clId="{1FC9C235-9718-4C3C-B470-745475D95F18}" dt="2020-02-06T15:38:21.259" v="796"/>
        <pc:sldMkLst>
          <pc:docMk/>
          <pc:sldMk cId="2105895084" sldId="331"/>
        </pc:sldMkLst>
        <pc:spChg chg="mod">
          <ac:chgData name="Mark Sciuchetti" userId="fc44cc2b-6afa-47b7-b996-d648a7720b27" providerId="ADAL" clId="{1FC9C235-9718-4C3C-B470-745475D95F18}" dt="2020-02-06T15:35:18.500" v="521" actId="20577"/>
          <ac:spMkLst>
            <pc:docMk/>
            <pc:sldMk cId="2105895084" sldId="331"/>
            <ac:spMk id="7" creationId="{313F755D-6337-402B-A2AD-B5AC51009F86}"/>
          </ac:spMkLst>
        </pc:spChg>
      </pc:sldChg>
      <pc:sldChg chg="del">
        <pc:chgData name="Mark Sciuchetti" userId="fc44cc2b-6afa-47b7-b996-d648a7720b27" providerId="ADAL" clId="{1FC9C235-9718-4C3C-B470-745475D95F18}" dt="2020-02-06T15:34:17.025" v="472" actId="47"/>
        <pc:sldMkLst>
          <pc:docMk/>
          <pc:sldMk cId="4291007204" sldId="331"/>
        </pc:sldMkLst>
      </pc:sldChg>
      <pc:sldChg chg="modSp add mod">
        <pc:chgData name="Mark Sciuchetti" userId="fc44cc2b-6afa-47b7-b996-d648a7720b27" providerId="ADAL" clId="{1FC9C235-9718-4C3C-B470-745475D95F18}" dt="2020-02-06T15:36:06.757" v="599" actId="1076"/>
        <pc:sldMkLst>
          <pc:docMk/>
          <pc:sldMk cId="142250751" sldId="332"/>
        </pc:sldMkLst>
        <pc:spChg chg="mod">
          <ac:chgData name="Mark Sciuchetti" userId="fc44cc2b-6afa-47b7-b996-d648a7720b27" providerId="ADAL" clId="{1FC9C235-9718-4C3C-B470-745475D95F18}" dt="2020-02-06T15:36:06.757" v="599" actId="1076"/>
          <ac:spMkLst>
            <pc:docMk/>
            <pc:sldMk cId="142250751" sldId="332"/>
            <ac:spMk id="6" creationId="{00000000-0000-0000-0000-000000000000}"/>
          </ac:spMkLst>
        </pc:spChg>
      </pc:sldChg>
      <pc:sldChg chg="modSp add mod">
        <pc:chgData name="Mark Sciuchetti" userId="fc44cc2b-6afa-47b7-b996-d648a7720b27" providerId="ADAL" clId="{1FC9C235-9718-4C3C-B470-745475D95F18}" dt="2020-02-06T15:36:16.222" v="613" actId="20577"/>
        <pc:sldMkLst>
          <pc:docMk/>
          <pc:sldMk cId="2084232949" sldId="333"/>
        </pc:sldMkLst>
        <pc:spChg chg="mod">
          <ac:chgData name="Mark Sciuchetti" userId="fc44cc2b-6afa-47b7-b996-d648a7720b27" providerId="ADAL" clId="{1FC9C235-9718-4C3C-B470-745475D95F18}" dt="2020-02-06T15:36:16.222" v="613" actId="20577"/>
          <ac:spMkLst>
            <pc:docMk/>
            <pc:sldMk cId="2084232949" sldId="333"/>
            <ac:spMk id="6" creationId="{00000000-0000-0000-0000-000000000000}"/>
          </ac:spMkLst>
        </pc:spChg>
      </pc:sldChg>
      <pc:sldChg chg="add del">
        <pc:chgData name="Mark Sciuchetti" userId="fc44cc2b-6afa-47b7-b996-d648a7720b27" providerId="ADAL" clId="{1FC9C235-9718-4C3C-B470-745475D95F18}" dt="2020-02-06T15:36:08.170" v="600" actId="47"/>
        <pc:sldMkLst>
          <pc:docMk/>
          <pc:sldMk cId="2208278251" sldId="333"/>
        </pc:sldMkLst>
      </pc:sldChg>
      <pc:sldChg chg="del">
        <pc:chgData name="Mark Sciuchetti" userId="fc44cc2b-6afa-47b7-b996-d648a7720b27" providerId="ADAL" clId="{1FC9C235-9718-4C3C-B470-745475D95F18}" dt="2020-02-06T15:34:42.590" v="498" actId="47"/>
        <pc:sldMkLst>
          <pc:docMk/>
          <pc:sldMk cId="4092560974" sldId="333"/>
        </pc:sldMkLst>
      </pc:sldChg>
      <pc:sldChg chg="add del">
        <pc:chgData name="Mark Sciuchetti" userId="fc44cc2b-6afa-47b7-b996-d648a7720b27" providerId="ADAL" clId="{1FC9C235-9718-4C3C-B470-745475D95F18}" dt="2020-02-06T15:34:43.426" v="499" actId="47"/>
        <pc:sldMkLst>
          <pc:docMk/>
          <pc:sldMk cId="910431868" sldId="334"/>
        </pc:sldMkLst>
      </pc:sldChg>
      <pc:sldChg chg="modSp add mod">
        <pc:chgData name="Mark Sciuchetti" userId="fc44cc2b-6afa-47b7-b996-d648a7720b27" providerId="ADAL" clId="{1FC9C235-9718-4C3C-B470-745475D95F18}" dt="2020-02-06T15:36:32.990" v="664" actId="20577"/>
        <pc:sldMkLst>
          <pc:docMk/>
          <pc:sldMk cId="4020102563" sldId="334"/>
        </pc:sldMkLst>
        <pc:spChg chg="mod">
          <ac:chgData name="Mark Sciuchetti" userId="fc44cc2b-6afa-47b7-b996-d648a7720b27" providerId="ADAL" clId="{1FC9C235-9718-4C3C-B470-745475D95F18}" dt="2020-02-06T15:36:32.990" v="664" actId="20577"/>
          <ac:spMkLst>
            <pc:docMk/>
            <pc:sldMk cId="4020102563" sldId="334"/>
            <ac:spMk id="6" creationId="{00000000-0000-0000-0000-000000000000}"/>
          </ac:spMkLst>
        </pc:spChg>
      </pc:sldChg>
      <pc:sldChg chg="modSp add del mod">
        <pc:chgData name="Mark Sciuchetti" userId="fc44cc2b-6afa-47b7-b996-d648a7720b27" providerId="ADAL" clId="{1FC9C235-9718-4C3C-B470-745475D95F18}" dt="2020-02-06T15:37:21.433" v="687" actId="47"/>
        <pc:sldMkLst>
          <pc:docMk/>
          <pc:sldMk cId="1195192520" sldId="335"/>
        </pc:sldMkLst>
        <pc:spChg chg="mod">
          <ac:chgData name="Mark Sciuchetti" userId="fc44cc2b-6afa-47b7-b996-d648a7720b27" providerId="ADAL" clId="{1FC9C235-9718-4C3C-B470-745475D95F18}" dt="2020-02-06T15:36:52.001" v="682" actId="20577"/>
          <ac:spMkLst>
            <pc:docMk/>
            <pc:sldMk cId="1195192520" sldId="335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06T15:37:08.740" v="685"/>
          <ac:spMkLst>
            <pc:docMk/>
            <pc:sldMk cId="1195192520" sldId="335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1FC9C235-9718-4C3C-B470-745475D95F18}" dt="2020-02-06T15:34:44.750" v="500" actId="47"/>
        <pc:sldMkLst>
          <pc:docMk/>
          <pc:sldMk cId="2442668484" sldId="335"/>
        </pc:sldMkLst>
      </pc:sldChg>
      <pc:sldChg chg="modSp add mod">
        <pc:chgData name="Mark Sciuchetti" userId="fc44cc2b-6afa-47b7-b996-d648a7720b27" providerId="ADAL" clId="{1FC9C235-9718-4C3C-B470-745475D95F18}" dt="2020-02-06T15:37:50.891" v="794" actId="20577"/>
        <pc:sldMkLst>
          <pc:docMk/>
          <pc:sldMk cId="1529659464" sldId="336"/>
        </pc:sldMkLst>
        <pc:spChg chg="mod">
          <ac:chgData name="Mark Sciuchetti" userId="fc44cc2b-6afa-47b7-b996-d648a7720b27" providerId="ADAL" clId="{1FC9C235-9718-4C3C-B470-745475D95F18}" dt="2020-02-06T15:37:31.310" v="726" actId="20577"/>
          <ac:spMkLst>
            <pc:docMk/>
            <pc:sldMk cId="1529659464" sldId="336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06T15:37:50.891" v="794" actId="20577"/>
          <ac:spMkLst>
            <pc:docMk/>
            <pc:sldMk cId="1529659464" sldId="336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1FC9C235-9718-4C3C-B470-745475D95F18}" dt="2020-02-06T15:34:29.100" v="488" actId="47"/>
        <pc:sldMkLst>
          <pc:docMk/>
          <pc:sldMk cId="4085942420" sldId="336"/>
        </pc:sldMkLst>
      </pc:sldChg>
      <pc:sldChg chg="addSp modSp add mod modNotesTx">
        <pc:chgData name="Mark Sciuchetti" userId="fc44cc2b-6afa-47b7-b996-d648a7720b27" providerId="ADAL" clId="{1FC9C235-9718-4C3C-B470-745475D95F18}" dt="2020-02-10T00:33:56.638" v="1079" actId="20577"/>
        <pc:sldMkLst>
          <pc:docMk/>
          <pc:sldMk cId="476734903" sldId="337"/>
        </pc:sldMkLst>
        <pc:spChg chg="mod">
          <ac:chgData name="Mark Sciuchetti" userId="fc44cc2b-6afa-47b7-b996-d648a7720b27" providerId="ADAL" clId="{1FC9C235-9718-4C3C-B470-745475D95F18}" dt="2020-02-06T15:38:29.401" v="801" actId="20577"/>
          <ac:spMkLst>
            <pc:docMk/>
            <pc:sldMk cId="476734903" sldId="337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06T15:39:27.140" v="1012" actId="20577"/>
          <ac:spMkLst>
            <pc:docMk/>
            <pc:sldMk cId="476734903" sldId="337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1FC9C235-9718-4C3C-B470-745475D95F18}" dt="2020-02-06T15:39:36.009" v="1015" actId="14100"/>
          <ac:picMkLst>
            <pc:docMk/>
            <pc:sldMk cId="476734903" sldId="337"/>
            <ac:picMk id="9" creationId="{81D690CD-F7F5-4EEB-8478-39519DACEF19}"/>
          </ac:picMkLst>
        </pc:picChg>
      </pc:sldChg>
      <pc:sldChg chg="del">
        <pc:chgData name="Mark Sciuchetti" userId="fc44cc2b-6afa-47b7-b996-d648a7720b27" providerId="ADAL" clId="{1FC9C235-9718-4C3C-B470-745475D95F18}" dt="2020-02-06T15:34:30.800" v="491" actId="47"/>
        <pc:sldMkLst>
          <pc:docMk/>
          <pc:sldMk cId="3271837000" sldId="337"/>
        </pc:sldMkLst>
      </pc:sldChg>
      <pc:sldChg chg="modSp add mod">
        <pc:chgData name="Mark Sciuchetti" userId="fc44cc2b-6afa-47b7-b996-d648a7720b27" providerId="ADAL" clId="{1FC9C235-9718-4C3C-B470-745475D95F18}" dt="2020-02-06T15:43:30.982" v="1030" actId="20577"/>
        <pc:sldMkLst>
          <pc:docMk/>
          <pc:sldMk cId="3098201395" sldId="338"/>
        </pc:sldMkLst>
        <pc:spChg chg="mod">
          <ac:chgData name="Mark Sciuchetti" userId="fc44cc2b-6afa-47b7-b996-d648a7720b27" providerId="ADAL" clId="{1FC9C235-9718-4C3C-B470-745475D95F18}" dt="2020-02-06T15:43:10.512" v="1026" actId="20577"/>
          <ac:spMkLst>
            <pc:docMk/>
            <pc:sldMk cId="3098201395" sldId="338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06T15:43:30.982" v="1030" actId="20577"/>
          <ac:spMkLst>
            <pc:docMk/>
            <pc:sldMk cId="3098201395" sldId="338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1FC9C235-9718-4C3C-B470-745475D95F18}" dt="2020-02-06T15:34:28.248" v="487" actId="47"/>
        <pc:sldMkLst>
          <pc:docMk/>
          <pc:sldMk cId="3735496374" sldId="338"/>
        </pc:sldMkLst>
      </pc:sldChg>
      <pc:sldChg chg="addSp delSp modSp add mod modNotesTx">
        <pc:chgData name="Mark Sciuchetti" userId="fc44cc2b-6afa-47b7-b996-d648a7720b27" providerId="ADAL" clId="{1FC9C235-9718-4C3C-B470-745475D95F18}" dt="2020-02-10T00:52:32.742" v="1145" actId="20577"/>
        <pc:sldMkLst>
          <pc:docMk/>
          <pc:sldMk cId="1681005321" sldId="339"/>
        </pc:sldMkLst>
        <pc:spChg chg="mod">
          <ac:chgData name="Mark Sciuchetti" userId="fc44cc2b-6afa-47b7-b996-d648a7720b27" providerId="ADAL" clId="{1FC9C235-9718-4C3C-B470-745475D95F18}" dt="2020-02-10T00:50:18.108" v="1130" actId="6549"/>
          <ac:spMkLst>
            <pc:docMk/>
            <pc:sldMk cId="1681005321" sldId="339"/>
            <ac:spMk id="7" creationId="{313F755D-6337-402B-A2AD-B5AC51009F86}"/>
          </ac:spMkLst>
        </pc:spChg>
        <pc:spChg chg="del mod">
          <ac:chgData name="Mark Sciuchetti" userId="fc44cc2b-6afa-47b7-b996-d648a7720b27" providerId="ADAL" clId="{1FC9C235-9718-4C3C-B470-745475D95F18}" dt="2020-02-10T00:52:01.012" v="1132"/>
          <ac:spMkLst>
            <pc:docMk/>
            <pc:sldMk cId="1681005321" sldId="339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1FC9C235-9718-4C3C-B470-745475D95F18}" dt="2020-02-10T00:52:15.541" v="1137" actId="1076"/>
          <ac:picMkLst>
            <pc:docMk/>
            <pc:sldMk cId="1681005321" sldId="339"/>
            <ac:picMk id="4" creationId="{757E9933-E86A-40B8-A7B1-DFDB3926A87A}"/>
          </ac:picMkLst>
        </pc:picChg>
        <pc:picChg chg="add del mod">
          <ac:chgData name="Mark Sciuchetti" userId="fc44cc2b-6afa-47b7-b996-d648a7720b27" providerId="ADAL" clId="{1FC9C235-9718-4C3C-B470-745475D95F18}" dt="2020-02-10T00:51:57.014" v="1131" actId="478"/>
          <ac:picMkLst>
            <pc:docMk/>
            <pc:sldMk cId="1681005321" sldId="339"/>
            <ac:picMk id="9" creationId="{1E53F2B0-BE82-403C-A1E6-2DE8613C080C}"/>
          </ac:picMkLst>
        </pc:picChg>
      </pc:sldChg>
      <pc:sldChg chg="del">
        <pc:chgData name="Mark Sciuchetti" userId="fc44cc2b-6afa-47b7-b996-d648a7720b27" providerId="ADAL" clId="{1FC9C235-9718-4C3C-B470-745475D95F18}" dt="2020-02-06T15:34:24.885" v="480" actId="47"/>
        <pc:sldMkLst>
          <pc:docMk/>
          <pc:sldMk cId="2114040217" sldId="339"/>
        </pc:sldMkLst>
      </pc:sldChg>
      <pc:sldChg chg="del">
        <pc:chgData name="Mark Sciuchetti" userId="fc44cc2b-6afa-47b7-b996-d648a7720b27" providerId="ADAL" clId="{1FC9C235-9718-4C3C-B470-745475D95F18}" dt="2020-02-06T15:34:29.892" v="489" actId="47"/>
        <pc:sldMkLst>
          <pc:docMk/>
          <pc:sldMk cId="6345200" sldId="340"/>
        </pc:sldMkLst>
      </pc:sldChg>
      <pc:sldChg chg="addSp delSp modSp add mod modNotesTx">
        <pc:chgData name="Mark Sciuchetti" userId="fc44cc2b-6afa-47b7-b996-d648a7720b27" providerId="ADAL" clId="{1FC9C235-9718-4C3C-B470-745475D95F18}" dt="2020-02-10T01:00:26.854" v="1162" actId="1076"/>
        <pc:sldMkLst>
          <pc:docMk/>
          <pc:sldMk cId="2381938837" sldId="340"/>
        </pc:sldMkLst>
        <pc:spChg chg="add del mod">
          <ac:chgData name="Mark Sciuchetti" userId="fc44cc2b-6afa-47b7-b996-d648a7720b27" providerId="ADAL" clId="{1FC9C235-9718-4C3C-B470-745475D95F18}" dt="2020-02-10T01:00:07.670" v="1155"/>
          <ac:spMkLst>
            <pc:docMk/>
            <pc:sldMk cId="2381938837" sldId="340"/>
            <ac:spMk id="5" creationId="{75969D26-0174-4746-B2E2-114CEAE8D840}"/>
          </ac:spMkLst>
        </pc:spChg>
        <pc:picChg chg="del">
          <ac:chgData name="Mark Sciuchetti" userId="fc44cc2b-6afa-47b7-b996-d648a7720b27" providerId="ADAL" clId="{1FC9C235-9718-4C3C-B470-745475D95F18}" dt="2020-02-10T00:59:52.853" v="1147" actId="478"/>
          <ac:picMkLst>
            <pc:docMk/>
            <pc:sldMk cId="2381938837" sldId="340"/>
            <ac:picMk id="4" creationId="{757E9933-E86A-40B8-A7B1-DFDB3926A87A}"/>
          </ac:picMkLst>
        </pc:picChg>
        <pc:picChg chg="add mod">
          <ac:chgData name="Mark Sciuchetti" userId="fc44cc2b-6afa-47b7-b996-d648a7720b27" providerId="ADAL" clId="{1FC9C235-9718-4C3C-B470-745475D95F18}" dt="2020-02-10T01:00:26.854" v="1162" actId="1076"/>
          <ac:picMkLst>
            <pc:docMk/>
            <pc:sldMk cId="2381938837" sldId="340"/>
            <ac:picMk id="9" creationId="{5FA52CCA-DCD2-4CD4-BA5C-7C2F130AB5AA}"/>
          </ac:picMkLst>
        </pc:picChg>
      </pc:sldChg>
      <pc:sldChg chg="del">
        <pc:chgData name="Mark Sciuchetti" userId="fc44cc2b-6afa-47b7-b996-d648a7720b27" providerId="ADAL" clId="{1FC9C235-9718-4C3C-B470-745475D95F18}" dt="2020-02-06T15:34:45.540" v="501" actId="47"/>
        <pc:sldMkLst>
          <pc:docMk/>
          <pc:sldMk cId="1528053326" sldId="341"/>
        </pc:sldMkLst>
      </pc:sldChg>
      <pc:sldChg chg="modSp add mod">
        <pc:chgData name="Mark Sciuchetti" userId="fc44cc2b-6afa-47b7-b996-d648a7720b27" providerId="ADAL" clId="{1FC9C235-9718-4C3C-B470-745475D95F18}" dt="2020-02-10T01:03:13.274" v="1547" actId="20577"/>
        <pc:sldMkLst>
          <pc:docMk/>
          <pc:sldMk cId="1609086489" sldId="341"/>
        </pc:sldMkLst>
        <pc:spChg chg="mod">
          <ac:chgData name="Mark Sciuchetti" userId="fc44cc2b-6afa-47b7-b996-d648a7720b27" providerId="ADAL" clId="{1FC9C235-9718-4C3C-B470-745475D95F18}" dt="2020-02-10T01:00:56.558" v="1189" actId="20577"/>
          <ac:spMkLst>
            <pc:docMk/>
            <pc:sldMk cId="1609086489" sldId="341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03:13.274" v="1547" actId="20577"/>
          <ac:spMkLst>
            <pc:docMk/>
            <pc:sldMk cId="1609086489" sldId="341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02:52.716" v="1534" actId="20577"/>
        <pc:sldMkLst>
          <pc:docMk/>
          <pc:sldMk cId="871612707" sldId="342"/>
        </pc:sldMkLst>
        <pc:spChg chg="mod">
          <ac:chgData name="Mark Sciuchetti" userId="fc44cc2b-6afa-47b7-b996-d648a7720b27" providerId="ADAL" clId="{1FC9C235-9718-4C3C-B470-745475D95F18}" dt="2020-02-10T01:02:22.861" v="1407" actId="20577"/>
          <ac:spMkLst>
            <pc:docMk/>
            <pc:sldMk cId="871612707" sldId="342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02:52.716" v="1534" actId="20577"/>
          <ac:spMkLst>
            <pc:docMk/>
            <pc:sldMk cId="871612707" sldId="342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1FC9C235-9718-4C3C-B470-745475D95F18}" dt="2020-02-06T15:34:26.613" v="483" actId="47"/>
        <pc:sldMkLst>
          <pc:docMk/>
          <pc:sldMk cId="2792869860" sldId="342"/>
        </pc:sldMkLst>
      </pc:sldChg>
      <pc:sldChg chg="del">
        <pc:chgData name="Mark Sciuchetti" userId="fc44cc2b-6afa-47b7-b996-d648a7720b27" providerId="ADAL" clId="{1FC9C235-9718-4C3C-B470-745475D95F18}" dt="2020-02-06T15:34:26.824" v="484" actId="47"/>
        <pc:sldMkLst>
          <pc:docMk/>
          <pc:sldMk cId="453127954" sldId="343"/>
        </pc:sldMkLst>
      </pc:sldChg>
      <pc:sldChg chg="modSp add mod ord">
        <pc:chgData name="Mark Sciuchetti" userId="fc44cc2b-6afa-47b7-b996-d648a7720b27" providerId="ADAL" clId="{1FC9C235-9718-4C3C-B470-745475D95F18}" dt="2020-02-10T01:03:44.691" v="1613" actId="20577"/>
        <pc:sldMkLst>
          <pc:docMk/>
          <pc:sldMk cId="3430533911" sldId="343"/>
        </pc:sldMkLst>
        <pc:spChg chg="mod">
          <ac:chgData name="Mark Sciuchetti" userId="fc44cc2b-6afa-47b7-b996-d648a7720b27" providerId="ADAL" clId="{1FC9C235-9718-4C3C-B470-745475D95F18}" dt="2020-02-10T01:03:32.135" v="1565" actId="20577"/>
          <ac:spMkLst>
            <pc:docMk/>
            <pc:sldMk cId="3430533911" sldId="343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03:44.691" v="1613" actId="20577"/>
          <ac:spMkLst>
            <pc:docMk/>
            <pc:sldMk cId="3430533911" sldId="343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1FC9C235-9718-4C3C-B470-745475D95F18}" dt="2020-02-06T15:34:25.818" v="482" actId="47"/>
        <pc:sldMkLst>
          <pc:docMk/>
          <pc:sldMk cId="2059640699" sldId="344"/>
        </pc:sldMkLst>
      </pc:sldChg>
      <pc:sldChg chg="modSp add mod">
        <pc:chgData name="Mark Sciuchetti" userId="fc44cc2b-6afa-47b7-b996-d648a7720b27" providerId="ADAL" clId="{1FC9C235-9718-4C3C-B470-745475D95F18}" dt="2020-02-10T01:04:39.602" v="1737" actId="20577"/>
        <pc:sldMkLst>
          <pc:docMk/>
          <pc:sldMk cId="4116386356" sldId="344"/>
        </pc:sldMkLst>
        <pc:spChg chg="mod">
          <ac:chgData name="Mark Sciuchetti" userId="fc44cc2b-6afa-47b7-b996-d648a7720b27" providerId="ADAL" clId="{1FC9C235-9718-4C3C-B470-745475D95F18}" dt="2020-02-10T01:04:13.871" v="1633" actId="20577"/>
          <ac:spMkLst>
            <pc:docMk/>
            <pc:sldMk cId="4116386356" sldId="344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04:39.602" v="1737" actId="20577"/>
          <ac:spMkLst>
            <pc:docMk/>
            <pc:sldMk cId="4116386356" sldId="344"/>
            <ac:spMk id="8" creationId="{0E5539B9-00D0-4FEC-82B2-E48748D8EFB2}"/>
          </ac:spMkLst>
        </pc:spChg>
      </pc:sldChg>
      <pc:sldChg chg="add del">
        <pc:chgData name="Mark Sciuchetti" userId="fc44cc2b-6afa-47b7-b996-d648a7720b27" providerId="ADAL" clId="{1FC9C235-9718-4C3C-B470-745475D95F18}" dt="2020-02-10T01:05:12.437" v="1739" actId="47"/>
        <pc:sldMkLst>
          <pc:docMk/>
          <pc:sldMk cId="639872288" sldId="345"/>
        </pc:sldMkLst>
      </pc:sldChg>
      <pc:sldChg chg="del">
        <pc:chgData name="Mark Sciuchetti" userId="fc44cc2b-6afa-47b7-b996-d648a7720b27" providerId="ADAL" clId="{1FC9C235-9718-4C3C-B470-745475D95F18}" dt="2020-02-06T15:34:21.631" v="474" actId="47"/>
        <pc:sldMkLst>
          <pc:docMk/>
          <pc:sldMk cId="743039854" sldId="345"/>
        </pc:sldMkLst>
      </pc:sldChg>
      <pc:sldChg chg="modSp add mod">
        <pc:chgData name="Mark Sciuchetti" userId="fc44cc2b-6afa-47b7-b996-d648a7720b27" providerId="ADAL" clId="{1FC9C235-9718-4C3C-B470-745475D95F18}" dt="2020-02-10T01:05:25.164" v="1754" actId="20577"/>
        <pc:sldMkLst>
          <pc:docMk/>
          <pc:sldMk cId="1975501877" sldId="345"/>
        </pc:sldMkLst>
        <pc:spChg chg="mod">
          <ac:chgData name="Mark Sciuchetti" userId="fc44cc2b-6afa-47b7-b996-d648a7720b27" providerId="ADAL" clId="{1FC9C235-9718-4C3C-B470-745475D95F18}" dt="2020-02-10T01:05:25.164" v="1754" actId="20577"/>
          <ac:spMkLst>
            <pc:docMk/>
            <pc:sldMk cId="1975501877" sldId="345"/>
            <ac:spMk id="6" creationId="{00000000-0000-0000-0000-000000000000}"/>
          </ac:spMkLst>
        </pc:spChg>
      </pc:sldChg>
      <pc:sldChg chg="modSp add mod ord">
        <pc:chgData name="Mark Sciuchetti" userId="fc44cc2b-6afa-47b7-b996-d648a7720b27" providerId="ADAL" clId="{1FC9C235-9718-4C3C-B470-745475D95F18}" dt="2020-02-10T01:05:54.894" v="1819" actId="20577"/>
        <pc:sldMkLst>
          <pc:docMk/>
          <pc:sldMk cId="156053892" sldId="346"/>
        </pc:sldMkLst>
        <pc:spChg chg="mod">
          <ac:chgData name="Mark Sciuchetti" userId="fc44cc2b-6afa-47b7-b996-d648a7720b27" providerId="ADAL" clId="{1FC9C235-9718-4C3C-B470-745475D95F18}" dt="2020-02-10T01:05:41.493" v="1771" actId="20577"/>
          <ac:spMkLst>
            <pc:docMk/>
            <pc:sldMk cId="156053892" sldId="346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05:54.894" v="1819" actId="20577"/>
          <ac:spMkLst>
            <pc:docMk/>
            <pc:sldMk cId="156053892" sldId="346"/>
            <ac:spMk id="8" creationId="{0E5539B9-00D0-4FEC-82B2-E48748D8EFB2}"/>
          </ac:spMkLst>
        </pc:spChg>
      </pc:sldChg>
      <pc:sldChg chg="del">
        <pc:chgData name="Mark Sciuchetti" userId="fc44cc2b-6afa-47b7-b996-d648a7720b27" providerId="ADAL" clId="{1FC9C235-9718-4C3C-B470-745475D95F18}" dt="2020-02-06T15:34:23.840" v="478" actId="47"/>
        <pc:sldMkLst>
          <pc:docMk/>
          <pc:sldMk cId="2345965034" sldId="346"/>
        </pc:sldMkLst>
      </pc:sldChg>
      <pc:sldChg chg="addSp modSp add mod">
        <pc:chgData name="Mark Sciuchetti" userId="fc44cc2b-6afa-47b7-b996-d648a7720b27" providerId="ADAL" clId="{1FC9C235-9718-4C3C-B470-745475D95F18}" dt="2020-02-10T01:06:41.513" v="1826" actId="1076"/>
        <pc:sldMkLst>
          <pc:docMk/>
          <pc:sldMk cId="2465003002" sldId="347"/>
        </pc:sldMkLst>
        <pc:spChg chg="mod">
          <ac:chgData name="Mark Sciuchetti" userId="fc44cc2b-6afa-47b7-b996-d648a7720b27" providerId="ADAL" clId="{1FC9C235-9718-4C3C-B470-745475D95F18}" dt="2020-02-10T01:06:32.046" v="1822" actId="6549"/>
          <ac:spMkLst>
            <pc:docMk/>
            <pc:sldMk cId="2465003002" sldId="347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06:28.593" v="1821" actId="6549"/>
          <ac:spMkLst>
            <pc:docMk/>
            <pc:sldMk cId="2465003002" sldId="347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1FC9C235-9718-4C3C-B470-745475D95F18}" dt="2020-02-10T01:06:41.513" v="1826" actId="1076"/>
          <ac:picMkLst>
            <pc:docMk/>
            <pc:sldMk cId="2465003002" sldId="347"/>
            <ac:picMk id="9" creationId="{9FC53023-8DC8-41F7-B400-87F4F3A803EB}"/>
          </ac:picMkLst>
        </pc:picChg>
      </pc:sldChg>
      <pc:sldChg chg="del">
        <pc:chgData name="Mark Sciuchetti" userId="fc44cc2b-6afa-47b7-b996-d648a7720b27" providerId="ADAL" clId="{1FC9C235-9718-4C3C-B470-745475D95F18}" dt="2020-02-06T15:34:49.994" v="505" actId="47"/>
        <pc:sldMkLst>
          <pc:docMk/>
          <pc:sldMk cId="4187374277" sldId="347"/>
        </pc:sldMkLst>
      </pc:sldChg>
      <pc:sldChg chg="modSp add mod">
        <pc:chgData name="Mark Sciuchetti" userId="fc44cc2b-6afa-47b7-b996-d648a7720b27" providerId="ADAL" clId="{1FC9C235-9718-4C3C-B470-745475D95F18}" dt="2020-02-10T01:07:32.358" v="1971" actId="20577"/>
        <pc:sldMkLst>
          <pc:docMk/>
          <pc:sldMk cId="3082091688" sldId="348"/>
        </pc:sldMkLst>
        <pc:spChg chg="mod">
          <ac:chgData name="Mark Sciuchetti" userId="fc44cc2b-6afa-47b7-b996-d648a7720b27" providerId="ADAL" clId="{1FC9C235-9718-4C3C-B470-745475D95F18}" dt="2020-02-10T01:07:32.358" v="1971" actId="20577"/>
          <ac:spMkLst>
            <pc:docMk/>
            <pc:sldMk cId="3082091688" sldId="348"/>
            <ac:spMk id="8" creationId="{0E5539B9-00D0-4FEC-82B2-E48748D8EFB2}"/>
          </ac:spMkLst>
        </pc:spChg>
      </pc:sldChg>
      <pc:sldChg chg="add del">
        <pc:chgData name="Mark Sciuchetti" userId="fc44cc2b-6afa-47b7-b996-d648a7720b27" providerId="ADAL" clId="{1FC9C235-9718-4C3C-B470-745475D95F18}" dt="2020-02-10T01:07:45.909" v="1973" actId="47"/>
        <pc:sldMkLst>
          <pc:docMk/>
          <pc:sldMk cId="2675179217" sldId="349"/>
        </pc:sldMkLst>
      </pc:sldChg>
      <pc:sldChg chg="modSp add">
        <pc:chgData name="Mark Sciuchetti" userId="fc44cc2b-6afa-47b7-b996-d648a7720b27" providerId="ADAL" clId="{1FC9C235-9718-4C3C-B470-745475D95F18}" dt="2020-02-10T01:07:52.966" v="1975" actId="207"/>
        <pc:sldMkLst>
          <pc:docMk/>
          <pc:sldMk cId="4084377792" sldId="349"/>
        </pc:sldMkLst>
        <pc:spChg chg="mod">
          <ac:chgData name="Mark Sciuchetti" userId="fc44cc2b-6afa-47b7-b996-d648a7720b27" providerId="ADAL" clId="{1FC9C235-9718-4C3C-B470-745475D95F18}" dt="2020-02-10T01:07:52.966" v="1975" actId="207"/>
          <ac:spMkLst>
            <pc:docMk/>
            <pc:sldMk cId="4084377792" sldId="349"/>
            <ac:spMk id="8" creationId="{0E5539B9-00D0-4FEC-82B2-E48748D8EFB2}"/>
          </ac:spMkLst>
        </pc:spChg>
      </pc:sldChg>
      <pc:sldChg chg="addSp delSp modSp add mod">
        <pc:chgData name="Mark Sciuchetti" userId="fc44cc2b-6afa-47b7-b996-d648a7720b27" providerId="ADAL" clId="{1FC9C235-9718-4C3C-B470-745475D95F18}" dt="2020-02-10T01:08:30.293" v="1996"/>
        <pc:sldMkLst>
          <pc:docMk/>
          <pc:sldMk cId="3727136090" sldId="350"/>
        </pc:sldMkLst>
        <pc:spChg chg="mod">
          <ac:chgData name="Mark Sciuchetti" userId="fc44cc2b-6afa-47b7-b996-d648a7720b27" providerId="ADAL" clId="{1FC9C235-9718-4C3C-B470-745475D95F18}" dt="2020-02-10T01:08:09.083" v="1991" actId="20577"/>
          <ac:spMkLst>
            <pc:docMk/>
            <pc:sldMk cId="3727136090" sldId="350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08:02.797" v="1977" actId="6549"/>
          <ac:spMkLst>
            <pc:docMk/>
            <pc:sldMk cId="3727136090" sldId="350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1FC9C235-9718-4C3C-B470-745475D95F18}" dt="2020-02-10T01:08:17.210" v="1994" actId="14100"/>
          <ac:picMkLst>
            <pc:docMk/>
            <pc:sldMk cId="3727136090" sldId="350"/>
            <ac:picMk id="9" creationId="{D849F6F0-8A9E-4CB4-8B3A-F0346E2D0FE9}"/>
          </ac:picMkLst>
        </pc:picChg>
        <pc:picChg chg="add del">
          <ac:chgData name="Mark Sciuchetti" userId="fc44cc2b-6afa-47b7-b996-d648a7720b27" providerId="ADAL" clId="{1FC9C235-9718-4C3C-B470-745475D95F18}" dt="2020-02-10T01:08:30.293" v="1996"/>
          <ac:picMkLst>
            <pc:docMk/>
            <pc:sldMk cId="3727136090" sldId="350"/>
            <ac:picMk id="10" creationId="{D23FB94F-21FA-411D-9C23-4D58F079B1C4}"/>
          </ac:picMkLst>
        </pc:picChg>
      </pc:sldChg>
      <pc:sldChg chg="addSp delSp modSp add">
        <pc:chgData name="Mark Sciuchetti" userId="fc44cc2b-6afa-47b7-b996-d648a7720b27" providerId="ADAL" clId="{1FC9C235-9718-4C3C-B470-745475D95F18}" dt="2020-02-10T01:08:43.839" v="2001" actId="14100"/>
        <pc:sldMkLst>
          <pc:docMk/>
          <pc:sldMk cId="465303219" sldId="351"/>
        </pc:sldMkLst>
        <pc:picChg chg="del">
          <ac:chgData name="Mark Sciuchetti" userId="fc44cc2b-6afa-47b7-b996-d648a7720b27" providerId="ADAL" clId="{1FC9C235-9718-4C3C-B470-745475D95F18}" dt="2020-02-10T01:08:38.137" v="1998" actId="478"/>
          <ac:picMkLst>
            <pc:docMk/>
            <pc:sldMk cId="465303219" sldId="351"/>
            <ac:picMk id="9" creationId="{D849F6F0-8A9E-4CB4-8B3A-F0346E2D0FE9}"/>
          </ac:picMkLst>
        </pc:picChg>
        <pc:picChg chg="add mod">
          <ac:chgData name="Mark Sciuchetti" userId="fc44cc2b-6afa-47b7-b996-d648a7720b27" providerId="ADAL" clId="{1FC9C235-9718-4C3C-B470-745475D95F18}" dt="2020-02-10T01:08:43.839" v="2001" actId="14100"/>
          <ac:picMkLst>
            <pc:docMk/>
            <pc:sldMk cId="465303219" sldId="351"/>
            <ac:picMk id="10" creationId="{8C2E52FA-7C11-4235-B219-B2E2A35F0E47}"/>
          </ac:picMkLst>
        </pc:picChg>
      </pc:sldChg>
      <pc:sldChg chg="addSp delSp modSp add">
        <pc:chgData name="Mark Sciuchetti" userId="fc44cc2b-6afa-47b7-b996-d648a7720b27" providerId="ADAL" clId="{1FC9C235-9718-4C3C-B470-745475D95F18}" dt="2020-02-10T01:09:13.885" v="2008"/>
        <pc:sldMkLst>
          <pc:docMk/>
          <pc:sldMk cId="942229363" sldId="352"/>
        </pc:sldMkLst>
        <pc:picChg chg="add mod">
          <ac:chgData name="Mark Sciuchetti" userId="fc44cc2b-6afa-47b7-b996-d648a7720b27" providerId="ADAL" clId="{1FC9C235-9718-4C3C-B470-745475D95F18}" dt="2020-02-10T01:09:03.085" v="2006" actId="14100"/>
          <ac:picMkLst>
            <pc:docMk/>
            <pc:sldMk cId="942229363" sldId="352"/>
            <ac:picMk id="9" creationId="{E2788A5B-9248-4CEA-8764-32448D8F7EC6}"/>
          </ac:picMkLst>
        </pc:picChg>
        <pc:picChg chg="del">
          <ac:chgData name="Mark Sciuchetti" userId="fc44cc2b-6afa-47b7-b996-d648a7720b27" providerId="ADAL" clId="{1FC9C235-9718-4C3C-B470-745475D95F18}" dt="2020-02-10T01:08:53.704" v="2003" actId="478"/>
          <ac:picMkLst>
            <pc:docMk/>
            <pc:sldMk cId="942229363" sldId="352"/>
            <ac:picMk id="10" creationId="{8C2E52FA-7C11-4235-B219-B2E2A35F0E47}"/>
          </ac:picMkLst>
        </pc:picChg>
        <pc:picChg chg="add del">
          <ac:chgData name="Mark Sciuchetti" userId="fc44cc2b-6afa-47b7-b996-d648a7720b27" providerId="ADAL" clId="{1FC9C235-9718-4C3C-B470-745475D95F18}" dt="2020-02-10T01:09:13.885" v="2008"/>
          <ac:picMkLst>
            <pc:docMk/>
            <pc:sldMk cId="942229363" sldId="352"/>
            <ac:picMk id="11" creationId="{E03A9656-CB76-4178-B970-2335947CA3A7}"/>
          </ac:picMkLst>
        </pc:picChg>
      </pc:sldChg>
      <pc:sldChg chg="addSp delSp modSp add">
        <pc:chgData name="Mark Sciuchetti" userId="fc44cc2b-6afa-47b7-b996-d648a7720b27" providerId="ADAL" clId="{1FC9C235-9718-4C3C-B470-745475D95F18}" dt="2020-02-10T01:09:31.416" v="2013" actId="14100"/>
        <pc:sldMkLst>
          <pc:docMk/>
          <pc:sldMk cId="316575298" sldId="353"/>
        </pc:sldMkLst>
        <pc:picChg chg="del">
          <ac:chgData name="Mark Sciuchetti" userId="fc44cc2b-6afa-47b7-b996-d648a7720b27" providerId="ADAL" clId="{1FC9C235-9718-4C3C-B470-745475D95F18}" dt="2020-02-10T01:09:24.398" v="2010" actId="478"/>
          <ac:picMkLst>
            <pc:docMk/>
            <pc:sldMk cId="316575298" sldId="353"/>
            <ac:picMk id="9" creationId="{E2788A5B-9248-4CEA-8764-32448D8F7EC6}"/>
          </ac:picMkLst>
        </pc:picChg>
        <pc:picChg chg="add mod">
          <ac:chgData name="Mark Sciuchetti" userId="fc44cc2b-6afa-47b7-b996-d648a7720b27" providerId="ADAL" clId="{1FC9C235-9718-4C3C-B470-745475D95F18}" dt="2020-02-10T01:09:31.416" v="2013" actId="14100"/>
          <ac:picMkLst>
            <pc:docMk/>
            <pc:sldMk cId="316575298" sldId="353"/>
            <ac:picMk id="10" creationId="{0FFF512E-31CF-446D-AADF-7FDDEC7A7DC6}"/>
          </ac:picMkLst>
        </pc:picChg>
      </pc:sldChg>
      <pc:sldChg chg="modSp add">
        <pc:chgData name="Mark Sciuchetti" userId="fc44cc2b-6afa-47b7-b996-d648a7720b27" providerId="ADAL" clId="{1FC9C235-9718-4C3C-B470-745475D95F18}" dt="2020-02-10T01:09:50.479" v="2015" actId="207"/>
        <pc:sldMkLst>
          <pc:docMk/>
          <pc:sldMk cId="3359714036" sldId="354"/>
        </pc:sldMkLst>
        <pc:spChg chg="mod">
          <ac:chgData name="Mark Sciuchetti" userId="fc44cc2b-6afa-47b7-b996-d648a7720b27" providerId="ADAL" clId="{1FC9C235-9718-4C3C-B470-745475D95F18}" dt="2020-02-10T01:09:50.479" v="2015" actId="207"/>
          <ac:spMkLst>
            <pc:docMk/>
            <pc:sldMk cId="3359714036" sldId="354"/>
            <ac:spMk id="8" creationId="{0E5539B9-00D0-4FEC-82B2-E48748D8EFB2}"/>
          </ac:spMkLst>
        </pc:spChg>
      </pc:sldChg>
      <pc:sldChg chg="addSp delSp modSp add">
        <pc:chgData name="Mark Sciuchetti" userId="fc44cc2b-6afa-47b7-b996-d648a7720b27" providerId="ADAL" clId="{1FC9C235-9718-4C3C-B470-745475D95F18}" dt="2020-02-10T01:10:10.575" v="2020" actId="14100"/>
        <pc:sldMkLst>
          <pc:docMk/>
          <pc:sldMk cId="3200614069" sldId="355"/>
        </pc:sldMkLst>
        <pc:picChg chg="add mod">
          <ac:chgData name="Mark Sciuchetti" userId="fc44cc2b-6afa-47b7-b996-d648a7720b27" providerId="ADAL" clId="{1FC9C235-9718-4C3C-B470-745475D95F18}" dt="2020-02-10T01:10:10.575" v="2020" actId="14100"/>
          <ac:picMkLst>
            <pc:docMk/>
            <pc:sldMk cId="3200614069" sldId="355"/>
            <ac:picMk id="9" creationId="{06C6CCE9-1AA3-41FD-ABC5-1CCCF6885D09}"/>
          </ac:picMkLst>
        </pc:picChg>
        <pc:picChg chg="del">
          <ac:chgData name="Mark Sciuchetti" userId="fc44cc2b-6afa-47b7-b996-d648a7720b27" providerId="ADAL" clId="{1FC9C235-9718-4C3C-B470-745475D95F18}" dt="2020-02-10T01:10:03.741" v="2017" actId="478"/>
          <ac:picMkLst>
            <pc:docMk/>
            <pc:sldMk cId="3200614069" sldId="355"/>
            <ac:picMk id="10" creationId="{0FFF512E-31CF-446D-AADF-7FDDEC7A7DC6}"/>
          </ac:picMkLst>
        </pc:picChg>
      </pc:sldChg>
      <pc:sldChg chg="addSp delSp modSp add">
        <pc:chgData name="Mark Sciuchetti" userId="fc44cc2b-6afa-47b7-b996-d648a7720b27" providerId="ADAL" clId="{1FC9C235-9718-4C3C-B470-745475D95F18}" dt="2020-02-10T01:10:43.283" v="2031" actId="1076"/>
        <pc:sldMkLst>
          <pc:docMk/>
          <pc:sldMk cId="2814894233" sldId="356"/>
        </pc:sldMkLst>
        <pc:picChg chg="del">
          <ac:chgData name="Mark Sciuchetti" userId="fc44cc2b-6afa-47b7-b996-d648a7720b27" providerId="ADAL" clId="{1FC9C235-9718-4C3C-B470-745475D95F18}" dt="2020-02-10T01:10:14.596" v="2022" actId="478"/>
          <ac:picMkLst>
            <pc:docMk/>
            <pc:sldMk cId="2814894233" sldId="356"/>
            <ac:picMk id="9" creationId="{06C6CCE9-1AA3-41FD-ABC5-1CCCF6885D09}"/>
          </ac:picMkLst>
        </pc:picChg>
        <pc:picChg chg="add mod">
          <ac:chgData name="Mark Sciuchetti" userId="fc44cc2b-6afa-47b7-b996-d648a7720b27" providerId="ADAL" clId="{1FC9C235-9718-4C3C-B470-745475D95F18}" dt="2020-02-10T01:10:43.283" v="2031" actId="1076"/>
          <ac:picMkLst>
            <pc:docMk/>
            <pc:sldMk cId="2814894233" sldId="356"/>
            <ac:picMk id="10" creationId="{F5C7FE6E-3C80-48A8-BBC7-36CB26EADA32}"/>
          </ac:picMkLst>
        </pc:picChg>
      </pc:sldChg>
      <pc:sldChg chg="addSp delSp modSp add">
        <pc:chgData name="Mark Sciuchetti" userId="fc44cc2b-6afa-47b7-b996-d648a7720b27" providerId="ADAL" clId="{1FC9C235-9718-4C3C-B470-745475D95F18}" dt="2020-02-10T01:11:16.515" v="2037" actId="14100"/>
        <pc:sldMkLst>
          <pc:docMk/>
          <pc:sldMk cId="3815883530" sldId="357"/>
        </pc:sldMkLst>
        <pc:picChg chg="del">
          <ac:chgData name="Mark Sciuchetti" userId="fc44cc2b-6afa-47b7-b996-d648a7720b27" providerId="ADAL" clId="{1FC9C235-9718-4C3C-B470-745475D95F18}" dt="2020-02-10T01:10:16.724" v="2024" actId="478"/>
          <ac:picMkLst>
            <pc:docMk/>
            <pc:sldMk cId="3815883530" sldId="357"/>
            <ac:picMk id="9" creationId="{06C6CCE9-1AA3-41FD-ABC5-1CCCF6885D09}"/>
          </ac:picMkLst>
        </pc:picChg>
        <pc:picChg chg="add mod">
          <ac:chgData name="Mark Sciuchetti" userId="fc44cc2b-6afa-47b7-b996-d648a7720b27" providerId="ADAL" clId="{1FC9C235-9718-4C3C-B470-745475D95F18}" dt="2020-02-10T01:11:16.515" v="2037" actId="14100"/>
          <ac:picMkLst>
            <pc:docMk/>
            <pc:sldMk cId="3815883530" sldId="357"/>
            <ac:picMk id="10" creationId="{B829E455-8469-4974-814D-516829B339A5}"/>
          </ac:picMkLst>
        </pc:picChg>
      </pc:sldChg>
      <pc:sldChg chg="modSp add">
        <pc:chgData name="Mark Sciuchetti" userId="fc44cc2b-6afa-47b7-b996-d648a7720b27" providerId="ADAL" clId="{1FC9C235-9718-4C3C-B470-745475D95F18}" dt="2020-02-10T01:11:01.689" v="2034" actId="207"/>
        <pc:sldMkLst>
          <pc:docMk/>
          <pc:sldMk cId="2633891957" sldId="358"/>
        </pc:sldMkLst>
        <pc:spChg chg="mod">
          <ac:chgData name="Mark Sciuchetti" userId="fc44cc2b-6afa-47b7-b996-d648a7720b27" providerId="ADAL" clId="{1FC9C235-9718-4C3C-B470-745475D95F18}" dt="2020-02-10T01:11:01.689" v="2034" actId="207"/>
          <ac:spMkLst>
            <pc:docMk/>
            <pc:sldMk cId="2633891957" sldId="358"/>
            <ac:spMk id="8" creationId="{0E5539B9-00D0-4FEC-82B2-E48748D8EFB2}"/>
          </ac:spMkLst>
        </pc:spChg>
      </pc:sldChg>
      <pc:sldChg chg="addSp delSp modSp add">
        <pc:chgData name="Mark Sciuchetti" userId="fc44cc2b-6afa-47b7-b996-d648a7720b27" providerId="ADAL" clId="{1FC9C235-9718-4C3C-B470-745475D95F18}" dt="2020-02-10T01:11:50.300" v="2045" actId="1076"/>
        <pc:sldMkLst>
          <pc:docMk/>
          <pc:sldMk cId="2339453531" sldId="359"/>
        </pc:sldMkLst>
        <pc:picChg chg="add mod">
          <ac:chgData name="Mark Sciuchetti" userId="fc44cc2b-6afa-47b7-b996-d648a7720b27" providerId="ADAL" clId="{1FC9C235-9718-4C3C-B470-745475D95F18}" dt="2020-02-10T01:11:50.300" v="2045" actId="1076"/>
          <ac:picMkLst>
            <pc:docMk/>
            <pc:sldMk cId="2339453531" sldId="359"/>
            <ac:picMk id="9" creationId="{A3EF8E1B-F4BB-400F-87E2-CAAA5AB5AF25}"/>
          </ac:picMkLst>
        </pc:picChg>
        <pc:picChg chg="del">
          <ac:chgData name="Mark Sciuchetti" userId="fc44cc2b-6afa-47b7-b996-d648a7720b27" providerId="ADAL" clId="{1FC9C235-9718-4C3C-B470-745475D95F18}" dt="2020-02-10T01:11:33.469" v="2039" actId="478"/>
          <ac:picMkLst>
            <pc:docMk/>
            <pc:sldMk cId="2339453531" sldId="359"/>
            <ac:picMk id="10" creationId="{B829E455-8469-4974-814D-516829B339A5}"/>
          </ac:picMkLst>
        </pc:picChg>
      </pc:sldChg>
      <pc:sldChg chg="addSp modSp add">
        <pc:chgData name="Mark Sciuchetti" userId="fc44cc2b-6afa-47b7-b996-d648a7720b27" providerId="ADAL" clId="{1FC9C235-9718-4C3C-B470-745475D95F18}" dt="2020-02-10T01:12:23.349" v="2051" actId="14100"/>
        <pc:sldMkLst>
          <pc:docMk/>
          <pc:sldMk cId="1061844600" sldId="360"/>
        </pc:sldMkLst>
        <pc:picChg chg="add mod">
          <ac:chgData name="Mark Sciuchetti" userId="fc44cc2b-6afa-47b7-b996-d648a7720b27" providerId="ADAL" clId="{1FC9C235-9718-4C3C-B470-745475D95F18}" dt="2020-02-10T01:12:23.349" v="2051" actId="14100"/>
          <ac:picMkLst>
            <pc:docMk/>
            <pc:sldMk cId="1061844600" sldId="360"/>
            <ac:picMk id="9" creationId="{B767D359-E316-4CE8-A794-6E26ADEACBB4}"/>
          </ac:picMkLst>
        </pc:picChg>
      </pc:sldChg>
      <pc:sldChg chg="addSp modSp add">
        <pc:chgData name="Mark Sciuchetti" userId="fc44cc2b-6afa-47b7-b996-d648a7720b27" providerId="ADAL" clId="{1FC9C235-9718-4C3C-B470-745475D95F18}" dt="2020-02-10T01:13:02.903" v="2058" actId="1076"/>
        <pc:sldMkLst>
          <pc:docMk/>
          <pc:sldMk cId="3577375485" sldId="361"/>
        </pc:sldMkLst>
        <pc:picChg chg="add mod">
          <ac:chgData name="Mark Sciuchetti" userId="fc44cc2b-6afa-47b7-b996-d648a7720b27" providerId="ADAL" clId="{1FC9C235-9718-4C3C-B470-745475D95F18}" dt="2020-02-10T01:13:02.903" v="2058" actId="1076"/>
          <ac:picMkLst>
            <pc:docMk/>
            <pc:sldMk cId="3577375485" sldId="361"/>
            <ac:picMk id="9" creationId="{7E54CE6A-7571-4285-950A-DD65BA6EDABB}"/>
          </ac:picMkLst>
        </pc:picChg>
      </pc:sldChg>
      <pc:sldChg chg="modSp add">
        <pc:chgData name="Mark Sciuchetti" userId="fc44cc2b-6afa-47b7-b996-d648a7720b27" providerId="ADAL" clId="{1FC9C235-9718-4C3C-B470-745475D95F18}" dt="2020-02-10T01:12:08.222" v="2048" actId="207"/>
        <pc:sldMkLst>
          <pc:docMk/>
          <pc:sldMk cId="1089486108" sldId="362"/>
        </pc:sldMkLst>
        <pc:spChg chg="mod">
          <ac:chgData name="Mark Sciuchetti" userId="fc44cc2b-6afa-47b7-b996-d648a7720b27" providerId="ADAL" clId="{1FC9C235-9718-4C3C-B470-745475D95F18}" dt="2020-02-10T01:12:08.222" v="2048" actId="207"/>
          <ac:spMkLst>
            <pc:docMk/>
            <pc:sldMk cId="1089486108" sldId="362"/>
            <ac:spMk id="8" creationId="{0E5539B9-00D0-4FEC-82B2-E48748D8EFB2}"/>
          </ac:spMkLst>
        </pc:spChg>
      </pc:sldChg>
      <pc:sldChg chg="modSp add">
        <pc:chgData name="Mark Sciuchetti" userId="fc44cc2b-6afa-47b7-b996-d648a7720b27" providerId="ADAL" clId="{1FC9C235-9718-4C3C-B470-745475D95F18}" dt="2020-02-10T01:12:45.671" v="2054" actId="207"/>
        <pc:sldMkLst>
          <pc:docMk/>
          <pc:sldMk cId="2395562590" sldId="363"/>
        </pc:sldMkLst>
        <pc:spChg chg="mod">
          <ac:chgData name="Mark Sciuchetti" userId="fc44cc2b-6afa-47b7-b996-d648a7720b27" providerId="ADAL" clId="{1FC9C235-9718-4C3C-B470-745475D95F18}" dt="2020-02-10T01:12:45.671" v="2054" actId="207"/>
          <ac:spMkLst>
            <pc:docMk/>
            <pc:sldMk cId="2395562590" sldId="363"/>
            <ac:spMk id="8" creationId="{0E5539B9-00D0-4FEC-82B2-E48748D8EFB2}"/>
          </ac:spMkLst>
        </pc:spChg>
      </pc:sldChg>
      <pc:sldChg chg="delSp modSp add mod">
        <pc:chgData name="Mark Sciuchetti" userId="fc44cc2b-6afa-47b7-b996-d648a7720b27" providerId="ADAL" clId="{1FC9C235-9718-4C3C-B470-745475D95F18}" dt="2020-02-10T01:13:39.138" v="2089" actId="20577"/>
        <pc:sldMkLst>
          <pc:docMk/>
          <pc:sldMk cId="3214003905" sldId="364"/>
        </pc:sldMkLst>
        <pc:spChg chg="mod">
          <ac:chgData name="Mark Sciuchetti" userId="fc44cc2b-6afa-47b7-b996-d648a7720b27" providerId="ADAL" clId="{1FC9C235-9718-4C3C-B470-745475D95F18}" dt="2020-02-10T01:13:39.138" v="2089" actId="20577"/>
          <ac:spMkLst>
            <pc:docMk/>
            <pc:sldMk cId="3214003905" sldId="364"/>
            <ac:spMk id="7" creationId="{313F755D-6337-402B-A2AD-B5AC51009F86}"/>
          </ac:spMkLst>
        </pc:spChg>
        <pc:picChg chg="del">
          <ac:chgData name="Mark Sciuchetti" userId="fc44cc2b-6afa-47b7-b996-d648a7720b27" providerId="ADAL" clId="{1FC9C235-9718-4C3C-B470-745475D95F18}" dt="2020-02-10T01:13:18.896" v="2060" actId="478"/>
          <ac:picMkLst>
            <pc:docMk/>
            <pc:sldMk cId="3214003905" sldId="364"/>
            <ac:picMk id="9" creationId="{7E54CE6A-7571-4285-950A-DD65BA6EDABB}"/>
          </ac:picMkLst>
        </pc:picChg>
      </pc:sldChg>
      <pc:sldChg chg="modSp add del mod">
        <pc:chgData name="Mark Sciuchetti" userId="fc44cc2b-6afa-47b7-b996-d648a7720b27" providerId="ADAL" clId="{1FC9C235-9718-4C3C-B470-745475D95F18}" dt="2020-02-10T01:14:07.192" v="2121" actId="47"/>
        <pc:sldMkLst>
          <pc:docMk/>
          <pc:sldMk cId="138720290" sldId="365"/>
        </pc:sldMkLst>
        <pc:spChg chg="mod">
          <ac:chgData name="Mark Sciuchetti" userId="fc44cc2b-6afa-47b7-b996-d648a7720b27" providerId="ADAL" clId="{1FC9C235-9718-4C3C-B470-745475D95F18}" dt="2020-02-10T01:13:55.258" v="2097" actId="20577"/>
          <ac:spMkLst>
            <pc:docMk/>
            <pc:sldMk cId="138720290" sldId="365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14:04.936" v="2120" actId="20577"/>
          <ac:spMkLst>
            <pc:docMk/>
            <pc:sldMk cId="138720290" sldId="365"/>
            <ac:spMk id="8" creationId="{0E5539B9-00D0-4FEC-82B2-E48748D8EFB2}"/>
          </ac:spMkLst>
        </pc:spChg>
      </pc:sldChg>
      <pc:sldChg chg="addSp modSp add">
        <pc:chgData name="Mark Sciuchetti" userId="fc44cc2b-6afa-47b7-b996-d648a7720b27" providerId="ADAL" clId="{1FC9C235-9718-4C3C-B470-745475D95F18}" dt="2020-02-10T01:15:40.395" v="2337" actId="1076"/>
        <pc:sldMkLst>
          <pc:docMk/>
          <pc:sldMk cId="59024183" sldId="366"/>
        </pc:sldMkLst>
        <pc:picChg chg="add mod">
          <ac:chgData name="Mark Sciuchetti" userId="fc44cc2b-6afa-47b7-b996-d648a7720b27" providerId="ADAL" clId="{1FC9C235-9718-4C3C-B470-745475D95F18}" dt="2020-02-10T01:15:40.395" v="2337" actId="1076"/>
          <ac:picMkLst>
            <pc:docMk/>
            <pc:sldMk cId="59024183" sldId="366"/>
            <ac:picMk id="9" creationId="{5E9E0775-5ACD-4590-B571-27D39A329205}"/>
          </ac:picMkLst>
        </pc:picChg>
      </pc:sldChg>
      <pc:sldChg chg="modSp add mod">
        <pc:chgData name="Mark Sciuchetti" userId="fc44cc2b-6afa-47b7-b996-d648a7720b27" providerId="ADAL" clId="{1FC9C235-9718-4C3C-B470-745475D95F18}" dt="2020-02-10T01:16:44.204" v="2557" actId="313"/>
        <pc:sldMkLst>
          <pc:docMk/>
          <pc:sldMk cId="4005340268" sldId="367"/>
        </pc:sldMkLst>
        <pc:spChg chg="mod">
          <ac:chgData name="Mark Sciuchetti" userId="fc44cc2b-6afa-47b7-b996-d648a7720b27" providerId="ADAL" clId="{1FC9C235-9718-4C3C-B470-745475D95F18}" dt="2020-02-10T01:16:02.155" v="2364" actId="20577"/>
          <ac:spMkLst>
            <pc:docMk/>
            <pc:sldMk cId="4005340268" sldId="367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16:44.204" v="2557" actId="313"/>
          <ac:spMkLst>
            <pc:docMk/>
            <pc:sldMk cId="4005340268" sldId="367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14:53.690" v="2301" actId="20577"/>
        <pc:sldMkLst>
          <pc:docMk/>
          <pc:sldMk cId="685662160" sldId="368"/>
        </pc:sldMkLst>
        <pc:spChg chg="mod">
          <ac:chgData name="Mark Sciuchetti" userId="fc44cc2b-6afa-47b7-b996-d648a7720b27" providerId="ADAL" clId="{1FC9C235-9718-4C3C-B470-745475D95F18}" dt="2020-02-10T01:14:53.690" v="2301" actId="20577"/>
          <ac:spMkLst>
            <pc:docMk/>
            <pc:sldMk cId="685662160" sldId="368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14:49.938" v="2293" actId="20577"/>
          <ac:spMkLst>
            <pc:docMk/>
            <pc:sldMk cId="685662160" sldId="368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15:22.936" v="2333" actId="20577"/>
        <pc:sldMkLst>
          <pc:docMk/>
          <pc:sldMk cId="528186044" sldId="369"/>
        </pc:sldMkLst>
        <pc:spChg chg="mod">
          <ac:chgData name="Mark Sciuchetti" userId="fc44cc2b-6afa-47b7-b996-d648a7720b27" providerId="ADAL" clId="{1FC9C235-9718-4C3C-B470-745475D95F18}" dt="2020-02-10T01:15:22.936" v="2333" actId="20577"/>
          <ac:spMkLst>
            <pc:docMk/>
            <pc:sldMk cId="528186044" sldId="369"/>
            <ac:spMk id="6" creationId="{00000000-0000-0000-0000-000000000000}"/>
          </ac:spMkLst>
        </pc:spChg>
      </pc:sldChg>
      <pc:sldChg chg="addSp modSp add">
        <pc:chgData name="Mark Sciuchetti" userId="fc44cc2b-6afa-47b7-b996-d648a7720b27" providerId="ADAL" clId="{1FC9C235-9718-4C3C-B470-745475D95F18}" dt="2020-02-10T01:17:27.361" v="2564" actId="1076"/>
        <pc:sldMkLst>
          <pc:docMk/>
          <pc:sldMk cId="4115673181" sldId="370"/>
        </pc:sldMkLst>
        <pc:picChg chg="add mod">
          <ac:chgData name="Mark Sciuchetti" userId="fc44cc2b-6afa-47b7-b996-d648a7720b27" providerId="ADAL" clId="{1FC9C235-9718-4C3C-B470-745475D95F18}" dt="2020-02-10T01:17:27.361" v="2564" actId="1076"/>
          <ac:picMkLst>
            <pc:docMk/>
            <pc:sldMk cId="4115673181" sldId="370"/>
            <ac:picMk id="9" creationId="{2F01CD27-7EB7-49E9-803F-AFBA715C8489}"/>
          </ac:picMkLst>
        </pc:picChg>
      </pc:sldChg>
      <pc:sldChg chg="add">
        <pc:chgData name="Mark Sciuchetti" userId="fc44cc2b-6afa-47b7-b996-d648a7720b27" providerId="ADAL" clId="{1FC9C235-9718-4C3C-B470-745475D95F18}" dt="2020-02-10T01:15:48.014" v="2339"/>
        <pc:sldMkLst>
          <pc:docMk/>
          <pc:sldMk cId="447105499" sldId="371"/>
        </pc:sldMkLst>
      </pc:sldChg>
      <pc:sldChg chg="addSp modSp add">
        <pc:chgData name="Mark Sciuchetti" userId="fc44cc2b-6afa-47b7-b996-d648a7720b27" providerId="ADAL" clId="{1FC9C235-9718-4C3C-B470-745475D95F18}" dt="2020-02-10T01:17:37.472" v="2567" actId="14100"/>
        <pc:sldMkLst>
          <pc:docMk/>
          <pc:sldMk cId="536268869" sldId="372"/>
        </pc:sldMkLst>
        <pc:picChg chg="add mod">
          <ac:chgData name="Mark Sciuchetti" userId="fc44cc2b-6afa-47b7-b996-d648a7720b27" providerId="ADAL" clId="{1FC9C235-9718-4C3C-B470-745475D95F18}" dt="2020-02-10T01:17:37.472" v="2567" actId="14100"/>
          <ac:picMkLst>
            <pc:docMk/>
            <pc:sldMk cId="536268869" sldId="372"/>
            <ac:picMk id="9" creationId="{322ABDDD-C1CD-4BA7-989B-DE75FCAC8033}"/>
          </ac:picMkLst>
        </pc:picChg>
      </pc:sldChg>
      <pc:sldChg chg="addSp modSp add">
        <pc:chgData name="Mark Sciuchetti" userId="fc44cc2b-6afa-47b7-b996-d648a7720b27" providerId="ADAL" clId="{1FC9C235-9718-4C3C-B470-745475D95F18}" dt="2020-02-10T01:17:53.922" v="2571" actId="1076"/>
        <pc:sldMkLst>
          <pc:docMk/>
          <pc:sldMk cId="1719326439" sldId="373"/>
        </pc:sldMkLst>
        <pc:picChg chg="add mod">
          <ac:chgData name="Mark Sciuchetti" userId="fc44cc2b-6afa-47b7-b996-d648a7720b27" providerId="ADAL" clId="{1FC9C235-9718-4C3C-B470-745475D95F18}" dt="2020-02-10T01:17:53.922" v="2571" actId="1076"/>
          <ac:picMkLst>
            <pc:docMk/>
            <pc:sldMk cId="1719326439" sldId="373"/>
            <ac:picMk id="9" creationId="{5215FEB1-E6D1-4EB9-9AFD-CC085A99FAB3}"/>
          </ac:picMkLst>
        </pc:picChg>
      </pc:sldChg>
      <pc:sldChg chg="modSp add mod">
        <pc:chgData name="Mark Sciuchetti" userId="fc44cc2b-6afa-47b7-b996-d648a7720b27" providerId="ADAL" clId="{1FC9C235-9718-4C3C-B470-745475D95F18}" dt="2020-02-10T01:18:56.164" v="2657" actId="20577"/>
        <pc:sldMkLst>
          <pc:docMk/>
          <pc:sldMk cId="2884963745" sldId="374"/>
        </pc:sldMkLst>
        <pc:spChg chg="mod">
          <ac:chgData name="Mark Sciuchetti" userId="fc44cc2b-6afa-47b7-b996-d648a7720b27" providerId="ADAL" clId="{1FC9C235-9718-4C3C-B470-745475D95F18}" dt="2020-02-10T01:18:41.841" v="2605" actId="20577"/>
          <ac:spMkLst>
            <pc:docMk/>
            <pc:sldMk cId="2884963745" sldId="374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18:56.164" v="2657" actId="20577"/>
          <ac:spMkLst>
            <pc:docMk/>
            <pc:sldMk cId="2884963745" sldId="374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20:03.762" v="2913" actId="20577"/>
        <pc:sldMkLst>
          <pc:docMk/>
          <pc:sldMk cId="3580390574" sldId="375"/>
        </pc:sldMkLst>
        <pc:spChg chg="mod">
          <ac:chgData name="Mark Sciuchetti" userId="fc44cc2b-6afa-47b7-b996-d648a7720b27" providerId="ADAL" clId="{1FC9C235-9718-4C3C-B470-745475D95F18}" dt="2020-02-10T01:19:17.773" v="2665" actId="20577"/>
          <ac:spMkLst>
            <pc:docMk/>
            <pc:sldMk cId="3580390574" sldId="375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20:03.762" v="2913" actId="20577"/>
          <ac:spMkLst>
            <pc:docMk/>
            <pc:sldMk cId="3580390574" sldId="375"/>
            <ac:spMk id="8" creationId="{0E5539B9-00D0-4FEC-82B2-E48748D8EFB2}"/>
          </ac:spMkLst>
        </pc:spChg>
      </pc:sldChg>
      <pc:sldChg chg="addSp delSp modSp add mod">
        <pc:chgData name="Mark Sciuchetti" userId="fc44cc2b-6afa-47b7-b996-d648a7720b27" providerId="ADAL" clId="{1FC9C235-9718-4C3C-B470-745475D95F18}" dt="2020-02-10T01:21:10.673" v="2951"/>
        <pc:sldMkLst>
          <pc:docMk/>
          <pc:sldMk cId="1890749106" sldId="376"/>
        </pc:sldMkLst>
        <pc:spChg chg="mod">
          <ac:chgData name="Mark Sciuchetti" userId="fc44cc2b-6afa-47b7-b996-d648a7720b27" providerId="ADAL" clId="{1FC9C235-9718-4C3C-B470-745475D95F18}" dt="2020-02-10T01:20:18.915" v="2943" actId="5793"/>
          <ac:spMkLst>
            <pc:docMk/>
            <pc:sldMk cId="1890749106" sldId="376"/>
            <ac:spMk id="7" creationId="{313F755D-6337-402B-A2AD-B5AC51009F86}"/>
          </ac:spMkLst>
        </pc:spChg>
        <pc:grpChg chg="add del">
          <ac:chgData name="Mark Sciuchetti" userId="fc44cc2b-6afa-47b7-b996-d648a7720b27" providerId="ADAL" clId="{1FC9C235-9718-4C3C-B470-745475D95F18}" dt="2020-02-10T01:20:54.232" v="2949"/>
          <ac:grpSpMkLst>
            <pc:docMk/>
            <pc:sldMk cId="1890749106" sldId="376"/>
            <ac:grpSpMk id="11" creationId="{B0F20BAA-9E52-40E7-A1B7-2AC58A006326}"/>
          </ac:grpSpMkLst>
        </pc:grpChg>
        <pc:grpChg chg="add">
          <ac:chgData name="Mark Sciuchetti" userId="fc44cc2b-6afa-47b7-b996-d648a7720b27" providerId="ADAL" clId="{1FC9C235-9718-4C3C-B470-745475D95F18}" dt="2020-02-10T01:21:01.384" v="2950"/>
          <ac:grpSpMkLst>
            <pc:docMk/>
            <pc:sldMk cId="1890749106" sldId="376"/>
            <ac:grpSpMk id="15" creationId="{EA8321D3-EB22-42C8-968F-2B9A251869AF}"/>
          </ac:grpSpMkLst>
        </pc:grpChg>
        <pc:graphicFrameChg chg="add del">
          <ac:chgData name="Mark Sciuchetti" userId="fc44cc2b-6afa-47b7-b996-d648a7720b27" providerId="ADAL" clId="{1FC9C235-9718-4C3C-B470-745475D95F18}" dt="2020-02-10T01:20:28.117" v="2945"/>
          <ac:graphicFrameMkLst>
            <pc:docMk/>
            <pc:sldMk cId="1890749106" sldId="376"/>
            <ac:graphicFrameMk id="9" creationId="{C150492A-CD4B-44E6-8380-4942C73188EE}"/>
          </ac:graphicFrameMkLst>
        </pc:graphicFrameChg>
        <pc:graphicFrameChg chg="add del">
          <ac:chgData name="Mark Sciuchetti" userId="fc44cc2b-6afa-47b7-b996-d648a7720b27" providerId="ADAL" clId="{1FC9C235-9718-4C3C-B470-745475D95F18}" dt="2020-02-10T01:20:39.814" v="2947" actId="478"/>
          <ac:graphicFrameMkLst>
            <pc:docMk/>
            <pc:sldMk cId="1890749106" sldId="376"/>
            <ac:graphicFrameMk id="10" creationId="{E225A618-D9EF-4643-98B9-8500EF81A7A1}"/>
          </ac:graphicFrameMkLst>
        </pc:graphicFrameChg>
        <pc:graphicFrameChg chg="add">
          <ac:chgData name="Mark Sciuchetti" userId="fc44cc2b-6afa-47b7-b996-d648a7720b27" providerId="ADAL" clId="{1FC9C235-9718-4C3C-B470-745475D95F18}" dt="2020-02-10T01:21:10.673" v="2951"/>
          <ac:graphicFrameMkLst>
            <pc:docMk/>
            <pc:sldMk cId="1890749106" sldId="376"/>
            <ac:graphicFrameMk id="19" creationId="{8292258A-D28D-4DD1-A6B6-CDA3AB031402}"/>
          </ac:graphicFrameMkLst>
        </pc:graphicFrameChg>
        <pc:picChg chg="add del">
          <ac:chgData name="Mark Sciuchetti" userId="fc44cc2b-6afa-47b7-b996-d648a7720b27" providerId="ADAL" clId="{1FC9C235-9718-4C3C-B470-745475D95F18}" dt="2020-02-10T01:20:54.232" v="2949"/>
          <ac:picMkLst>
            <pc:docMk/>
            <pc:sldMk cId="1890749106" sldId="376"/>
            <ac:picMk id="14" creationId="{A080EF0A-9C63-4506-A561-BD171E63F72B}"/>
          </ac:picMkLst>
        </pc:picChg>
        <pc:picChg chg="add">
          <ac:chgData name="Mark Sciuchetti" userId="fc44cc2b-6afa-47b7-b996-d648a7720b27" providerId="ADAL" clId="{1FC9C235-9718-4C3C-B470-745475D95F18}" dt="2020-02-10T01:21:01.384" v="2950"/>
          <ac:picMkLst>
            <pc:docMk/>
            <pc:sldMk cId="1890749106" sldId="376"/>
            <ac:picMk id="18" creationId="{BF025383-EEB8-4394-99C5-3E945A86B58F}"/>
          </ac:picMkLst>
        </pc:picChg>
      </pc:sldChg>
      <pc:sldChg chg="modSp add mod">
        <pc:chgData name="Mark Sciuchetti" userId="fc44cc2b-6afa-47b7-b996-d648a7720b27" providerId="ADAL" clId="{1FC9C235-9718-4C3C-B470-745475D95F18}" dt="2020-02-10T01:18:26.896" v="2586" actId="20577"/>
        <pc:sldMkLst>
          <pc:docMk/>
          <pc:sldMk cId="1106692162" sldId="377"/>
        </pc:sldMkLst>
        <pc:spChg chg="mod">
          <ac:chgData name="Mark Sciuchetti" userId="fc44cc2b-6afa-47b7-b996-d648a7720b27" providerId="ADAL" clId="{1FC9C235-9718-4C3C-B470-745475D95F18}" dt="2020-02-10T01:18:26.896" v="2586" actId="20577"/>
          <ac:spMkLst>
            <pc:docMk/>
            <pc:sldMk cId="1106692162" sldId="377"/>
            <ac:spMk id="6" creationId="{00000000-0000-0000-0000-000000000000}"/>
          </ac:spMkLst>
        </pc:spChg>
      </pc:sldChg>
      <pc:sldChg chg="add">
        <pc:chgData name="Mark Sciuchetti" userId="fc44cc2b-6afa-47b7-b996-d648a7720b27" providerId="ADAL" clId="{1FC9C235-9718-4C3C-B470-745475D95F18}" dt="2020-02-10T01:24:30.685" v="2952"/>
        <pc:sldMkLst>
          <pc:docMk/>
          <pc:sldMk cId="3132368290" sldId="378"/>
        </pc:sldMkLst>
      </pc:sldChg>
      <pc:sldChg chg="modSp add mod">
        <pc:chgData name="Mark Sciuchetti" userId="fc44cc2b-6afa-47b7-b996-d648a7720b27" providerId="ADAL" clId="{1FC9C235-9718-4C3C-B470-745475D95F18}" dt="2020-02-10T01:26:19.354" v="3103" actId="20577"/>
        <pc:sldMkLst>
          <pc:docMk/>
          <pc:sldMk cId="1038678814" sldId="379"/>
        </pc:sldMkLst>
        <pc:spChg chg="mod">
          <ac:chgData name="Mark Sciuchetti" userId="fc44cc2b-6afa-47b7-b996-d648a7720b27" providerId="ADAL" clId="{1FC9C235-9718-4C3C-B470-745475D95F18}" dt="2020-02-10T01:25:39.720" v="2972" actId="20577"/>
          <ac:spMkLst>
            <pc:docMk/>
            <pc:sldMk cId="1038678814" sldId="379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26:19.354" v="3103" actId="20577"/>
          <ac:spMkLst>
            <pc:docMk/>
            <pc:sldMk cId="1038678814" sldId="379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27:34.910" v="3108"/>
        <pc:sldMkLst>
          <pc:docMk/>
          <pc:sldMk cId="390053785" sldId="380"/>
        </pc:sldMkLst>
        <pc:spChg chg="mod">
          <ac:chgData name="Mark Sciuchetti" userId="fc44cc2b-6afa-47b7-b996-d648a7720b27" providerId="ADAL" clId="{1FC9C235-9718-4C3C-B470-745475D95F18}" dt="2020-02-10T01:27:34.910" v="3108"/>
          <ac:spMkLst>
            <pc:docMk/>
            <pc:sldMk cId="390053785" sldId="380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28:01.024" v="3122"/>
        <pc:sldMkLst>
          <pc:docMk/>
          <pc:sldMk cId="1149275385" sldId="381"/>
        </pc:sldMkLst>
        <pc:spChg chg="mod">
          <ac:chgData name="Mark Sciuchetti" userId="fc44cc2b-6afa-47b7-b996-d648a7720b27" providerId="ADAL" clId="{1FC9C235-9718-4C3C-B470-745475D95F18}" dt="2020-02-10T01:27:49.463" v="3120" actId="20577"/>
          <ac:spMkLst>
            <pc:docMk/>
            <pc:sldMk cId="1149275385" sldId="381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28:01.024" v="3122"/>
          <ac:spMkLst>
            <pc:docMk/>
            <pc:sldMk cId="1149275385" sldId="381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31:28.770" v="3252" actId="20577"/>
        <pc:sldMkLst>
          <pc:docMk/>
          <pc:sldMk cId="3664307526" sldId="382"/>
        </pc:sldMkLst>
        <pc:spChg chg="mod">
          <ac:chgData name="Mark Sciuchetti" userId="fc44cc2b-6afa-47b7-b996-d648a7720b27" providerId="ADAL" clId="{1FC9C235-9718-4C3C-B470-745475D95F18}" dt="2020-02-10T01:28:27.941" v="3137" actId="20577"/>
          <ac:spMkLst>
            <pc:docMk/>
            <pc:sldMk cId="3664307526" sldId="382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31:28.770" v="3252" actId="20577"/>
          <ac:spMkLst>
            <pc:docMk/>
            <pc:sldMk cId="3664307526" sldId="382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28:53.184" v="3148"/>
        <pc:sldMkLst>
          <pc:docMk/>
          <pc:sldMk cId="1647670108" sldId="383"/>
        </pc:sldMkLst>
        <pc:spChg chg="mod">
          <ac:chgData name="Mark Sciuchetti" userId="fc44cc2b-6afa-47b7-b996-d648a7720b27" providerId="ADAL" clId="{1FC9C235-9718-4C3C-B470-745475D95F18}" dt="2020-02-10T01:28:45.706" v="3147" actId="20577"/>
          <ac:spMkLst>
            <pc:docMk/>
            <pc:sldMk cId="1647670108" sldId="383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28:53.184" v="3148"/>
          <ac:spMkLst>
            <pc:docMk/>
            <pc:sldMk cId="1647670108" sldId="383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31:12.663" v="3247" actId="404"/>
        <pc:sldMkLst>
          <pc:docMk/>
          <pc:sldMk cId="1855449448" sldId="384"/>
        </pc:sldMkLst>
        <pc:spChg chg="mod">
          <ac:chgData name="Mark Sciuchetti" userId="fc44cc2b-6afa-47b7-b996-d648a7720b27" providerId="ADAL" clId="{1FC9C235-9718-4C3C-B470-745475D95F18}" dt="2020-02-10T01:29:08.556" v="3165" actId="20577"/>
          <ac:spMkLst>
            <pc:docMk/>
            <pc:sldMk cId="1855449448" sldId="384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31:12.663" v="3247" actId="404"/>
          <ac:spMkLst>
            <pc:docMk/>
            <pc:sldMk cId="1855449448" sldId="384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29:33.395" v="3174"/>
        <pc:sldMkLst>
          <pc:docMk/>
          <pc:sldMk cId="2376805439" sldId="385"/>
        </pc:sldMkLst>
        <pc:spChg chg="mod">
          <ac:chgData name="Mark Sciuchetti" userId="fc44cc2b-6afa-47b7-b996-d648a7720b27" providerId="ADAL" clId="{1FC9C235-9718-4C3C-B470-745475D95F18}" dt="2020-02-10T01:29:26.522" v="3173" actId="20577"/>
          <ac:spMkLst>
            <pc:docMk/>
            <pc:sldMk cId="2376805439" sldId="385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29:33.395" v="3174"/>
          <ac:spMkLst>
            <pc:docMk/>
            <pc:sldMk cId="2376805439" sldId="385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29:47.739" v="3183"/>
        <pc:sldMkLst>
          <pc:docMk/>
          <pc:sldMk cId="1110307401" sldId="386"/>
        </pc:sldMkLst>
        <pc:spChg chg="mod">
          <ac:chgData name="Mark Sciuchetti" userId="fc44cc2b-6afa-47b7-b996-d648a7720b27" providerId="ADAL" clId="{1FC9C235-9718-4C3C-B470-745475D95F18}" dt="2020-02-10T01:29:41.766" v="3182" actId="20577"/>
          <ac:spMkLst>
            <pc:docMk/>
            <pc:sldMk cId="1110307401" sldId="386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29:47.739" v="3183"/>
          <ac:spMkLst>
            <pc:docMk/>
            <pc:sldMk cId="1110307401" sldId="386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31:04.769" v="3246" actId="404"/>
        <pc:sldMkLst>
          <pc:docMk/>
          <pc:sldMk cId="1511518749" sldId="387"/>
        </pc:sldMkLst>
        <pc:spChg chg="mod">
          <ac:chgData name="Mark Sciuchetti" userId="fc44cc2b-6afa-47b7-b996-d648a7720b27" providerId="ADAL" clId="{1FC9C235-9718-4C3C-B470-745475D95F18}" dt="2020-02-10T01:30:02.546" v="3192" actId="20577"/>
          <ac:spMkLst>
            <pc:docMk/>
            <pc:sldMk cId="1511518749" sldId="387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31:04.769" v="3246" actId="404"/>
          <ac:spMkLst>
            <pc:docMk/>
            <pc:sldMk cId="1511518749" sldId="387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30:59.050" v="3245" actId="404"/>
        <pc:sldMkLst>
          <pc:docMk/>
          <pc:sldMk cId="332269417" sldId="388"/>
        </pc:sldMkLst>
        <pc:spChg chg="mod">
          <ac:chgData name="Mark Sciuchetti" userId="fc44cc2b-6afa-47b7-b996-d648a7720b27" providerId="ADAL" clId="{1FC9C235-9718-4C3C-B470-745475D95F18}" dt="2020-02-10T01:30:32.549" v="3243" actId="14100"/>
          <ac:spMkLst>
            <pc:docMk/>
            <pc:sldMk cId="332269417" sldId="388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30:59.050" v="3245" actId="404"/>
          <ac:spMkLst>
            <pc:docMk/>
            <pc:sldMk cId="332269417" sldId="388"/>
            <ac:spMk id="8" creationId="{0E5539B9-00D0-4FEC-82B2-E48748D8EFB2}"/>
          </ac:spMkLst>
        </pc:spChg>
      </pc:sldChg>
      <pc:sldChg chg="modSp add del mod ord">
        <pc:chgData name="Mark Sciuchetti" userId="fc44cc2b-6afa-47b7-b996-d648a7720b27" providerId="ADAL" clId="{1FC9C235-9718-4C3C-B470-745475D95F18}" dt="2020-02-10T01:41:14.256" v="3661" actId="47"/>
        <pc:sldMkLst>
          <pc:docMk/>
          <pc:sldMk cId="102139977" sldId="389"/>
        </pc:sldMkLst>
        <pc:spChg chg="mod">
          <ac:chgData name="Mark Sciuchetti" userId="fc44cc2b-6afa-47b7-b996-d648a7720b27" providerId="ADAL" clId="{1FC9C235-9718-4C3C-B470-745475D95F18}" dt="2020-02-10T01:32:23.707" v="3279" actId="20577"/>
          <ac:spMkLst>
            <pc:docMk/>
            <pc:sldMk cId="102139977" sldId="389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32:49.986" v="3293"/>
          <ac:spMkLst>
            <pc:docMk/>
            <pc:sldMk cId="102139977" sldId="389"/>
            <ac:spMk id="8" creationId="{0E5539B9-00D0-4FEC-82B2-E48748D8EFB2}"/>
          </ac:spMkLst>
        </pc:spChg>
      </pc:sldChg>
      <pc:sldChg chg="add">
        <pc:chgData name="Mark Sciuchetti" userId="fc44cc2b-6afa-47b7-b996-d648a7720b27" providerId="ADAL" clId="{1FC9C235-9718-4C3C-B470-745475D95F18}" dt="2020-02-10T01:31:42.890" v="3262"/>
        <pc:sldMkLst>
          <pc:docMk/>
          <pc:sldMk cId="2137563340" sldId="390"/>
        </pc:sldMkLst>
      </pc:sldChg>
      <pc:sldChg chg="add">
        <pc:chgData name="Mark Sciuchetti" userId="fc44cc2b-6afa-47b7-b996-d648a7720b27" providerId="ADAL" clId="{1FC9C235-9718-4C3C-B470-745475D95F18}" dt="2020-02-10T01:31:43.099" v="3263"/>
        <pc:sldMkLst>
          <pc:docMk/>
          <pc:sldMk cId="2503366054" sldId="391"/>
        </pc:sldMkLst>
      </pc:sldChg>
      <pc:sldChg chg="add">
        <pc:chgData name="Mark Sciuchetti" userId="fc44cc2b-6afa-47b7-b996-d648a7720b27" providerId="ADAL" clId="{1FC9C235-9718-4C3C-B470-745475D95F18}" dt="2020-02-10T01:31:43.304" v="3264"/>
        <pc:sldMkLst>
          <pc:docMk/>
          <pc:sldMk cId="3428019459" sldId="392"/>
        </pc:sldMkLst>
      </pc:sldChg>
      <pc:sldChg chg="addSp delSp modSp add mod">
        <pc:chgData name="Mark Sciuchetti" userId="fc44cc2b-6afa-47b7-b996-d648a7720b27" providerId="ADAL" clId="{1FC9C235-9718-4C3C-B470-745475D95F18}" dt="2020-02-10T01:34:02.121" v="3349" actId="1076"/>
        <pc:sldMkLst>
          <pc:docMk/>
          <pc:sldMk cId="2409947210" sldId="393"/>
        </pc:sldMkLst>
        <pc:spChg chg="mod">
          <ac:chgData name="Mark Sciuchetti" userId="fc44cc2b-6afa-47b7-b996-d648a7720b27" providerId="ADAL" clId="{1FC9C235-9718-4C3C-B470-745475D95F18}" dt="2020-02-10T01:33:03.457" v="3329" actId="20577"/>
          <ac:spMkLst>
            <pc:docMk/>
            <pc:sldMk cId="2409947210" sldId="393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33:49.361" v="3346" actId="404"/>
          <ac:spMkLst>
            <pc:docMk/>
            <pc:sldMk cId="2409947210" sldId="393"/>
            <ac:spMk id="8" creationId="{0E5539B9-00D0-4FEC-82B2-E48748D8EFB2}"/>
          </ac:spMkLst>
        </pc:spChg>
        <pc:spChg chg="add del">
          <ac:chgData name="Mark Sciuchetti" userId="fc44cc2b-6afa-47b7-b996-d648a7720b27" providerId="ADAL" clId="{1FC9C235-9718-4C3C-B470-745475D95F18}" dt="2020-02-10T01:33:33.050" v="3341"/>
          <ac:spMkLst>
            <pc:docMk/>
            <pc:sldMk cId="2409947210" sldId="393"/>
            <ac:spMk id="9" creationId="{B7CA29DF-699A-4B20-AD82-F7B5FE082ABA}"/>
          </ac:spMkLst>
        </pc:spChg>
        <pc:picChg chg="add mod">
          <ac:chgData name="Mark Sciuchetti" userId="fc44cc2b-6afa-47b7-b996-d648a7720b27" providerId="ADAL" clId="{1FC9C235-9718-4C3C-B470-745475D95F18}" dt="2020-02-10T01:33:42.837" v="3344" actId="14100"/>
          <ac:picMkLst>
            <pc:docMk/>
            <pc:sldMk cId="2409947210" sldId="393"/>
            <ac:picMk id="3" creationId="{64B77CD2-DE0C-48A4-B808-09FEBF8679DD}"/>
          </ac:picMkLst>
        </pc:picChg>
        <pc:picChg chg="add mod">
          <ac:chgData name="Mark Sciuchetti" userId="fc44cc2b-6afa-47b7-b996-d648a7720b27" providerId="ADAL" clId="{1FC9C235-9718-4C3C-B470-745475D95F18}" dt="2020-02-10T01:34:02.121" v="3349" actId="1076"/>
          <ac:picMkLst>
            <pc:docMk/>
            <pc:sldMk cId="2409947210" sldId="393"/>
            <ac:picMk id="4" creationId="{9AB7CCF2-3F04-4532-BB0B-313BAE1E8210}"/>
          </ac:picMkLst>
        </pc:picChg>
      </pc:sldChg>
      <pc:sldChg chg="addSp delSp modSp add mod">
        <pc:chgData name="Mark Sciuchetti" userId="fc44cc2b-6afa-47b7-b996-d648a7720b27" providerId="ADAL" clId="{1FC9C235-9718-4C3C-B470-745475D95F18}" dt="2020-02-10T01:40:18.745" v="3610" actId="14100"/>
        <pc:sldMkLst>
          <pc:docMk/>
          <pc:sldMk cId="2098982988" sldId="394"/>
        </pc:sldMkLst>
        <pc:spChg chg="mod">
          <ac:chgData name="Mark Sciuchetti" userId="fc44cc2b-6afa-47b7-b996-d648a7720b27" providerId="ADAL" clId="{1FC9C235-9718-4C3C-B470-745475D95F18}" dt="2020-02-10T01:39:27.648" v="3584" actId="20577"/>
          <ac:spMkLst>
            <pc:docMk/>
            <pc:sldMk cId="2098982988" sldId="394"/>
            <ac:spMk id="7" creationId="{313F755D-6337-402B-A2AD-B5AC51009F86}"/>
          </ac:spMkLst>
        </pc:spChg>
        <pc:spChg chg="del mod">
          <ac:chgData name="Mark Sciuchetti" userId="fc44cc2b-6afa-47b7-b996-d648a7720b27" providerId="ADAL" clId="{1FC9C235-9718-4C3C-B470-745475D95F18}" dt="2020-02-10T01:40:09.443" v="3604"/>
          <ac:spMkLst>
            <pc:docMk/>
            <pc:sldMk cId="2098982988" sldId="394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1FC9C235-9718-4C3C-B470-745475D95F18}" dt="2020-02-10T01:40:18.745" v="3610" actId="14100"/>
          <ac:picMkLst>
            <pc:docMk/>
            <pc:sldMk cId="2098982988" sldId="394"/>
            <ac:picMk id="4" creationId="{5F23A73D-3F7D-4E6C-B605-CFD0192EE4C8}"/>
          </ac:picMkLst>
        </pc:picChg>
      </pc:sldChg>
      <pc:sldChg chg="modSp add mod">
        <pc:chgData name="Mark Sciuchetti" userId="fc44cc2b-6afa-47b7-b996-d648a7720b27" providerId="ADAL" clId="{1FC9C235-9718-4C3C-B470-745475D95F18}" dt="2020-02-10T01:35:06.660" v="3398" actId="21"/>
        <pc:sldMkLst>
          <pc:docMk/>
          <pc:sldMk cId="1764497845" sldId="395"/>
        </pc:sldMkLst>
        <pc:spChg chg="mod">
          <ac:chgData name="Mark Sciuchetti" userId="fc44cc2b-6afa-47b7-b996-d648a7720b27" providerId="ADAL" clId="{1FC9C235-9718-4C3C-B470-745475D95F18}" dt="2020-02-10T01:34:53.380" v="3394" actId="20577"/>
          <ac:spMkLst>
            <pc:docMk/>
            <pc:sldMk cId="1764497845" sldId="395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35:06.660" v="3398" actId="21"/>
          <ac:spMkLst>
            <pc:docMk/>
            <pc:sldMk cId="1764497845" sldId="395"/>
            <ac:spMk id="8" creationId="{0E5539B9-00D0-4FEC-82B2-E48748D8EFB2}"/>
          </ac:spMkLst>
        </pc:spChg>
      </pc:sldChg>
      <pc:sldChg chg="addSp modSp add mod modNotesTx">
        <pc:chgData name="Mark Sciuchetti" userId="fc44cc2b-6afa-47b7-b996-d648a7720b27" providerId="ADAL" clId="{1FC9C235-9718-4C3C-B470-745475D95F18}" dt="2020-02-10T01:36:22.085" v="3452" actId="20577"/>
        <pc:sldMkLst>
          <pc:docMk/>
          <pc:sldMk cId="4234166963" sldId="396"/>
        </pc:sldMkLst>
        <pc:spChg chg="mod">
          <ac:chgData name="Mark Sciuchetti" userId="fc44cc2b-6afa-47b7-b996-d648a7720b27" providerId="ADAL" clId="{1FC9C235-9718-4C3C-B470-745475D95F18}" dt="2020-02-10T01:36:00.363" v="3448" actId="20577"/>
          <ac:spMkLst>
            <pc:docMk/>
            <pc:sldMk cId="4234166963" sldId="396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35:16.540" v="3400" actId="20577"/>
          <ac:spMkLst>
            <pc:docMk/>
            <pc:sldMk cId="4234166963" sldId="396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1FC9C235-9718-4C3C-B470-745475D95F18}" dt="2020-02-10T01:36:10.012" v="3451" actId="14100"/>
          <ac:picMkLst>
            <pc:docMk/>
            <pc:sldMk cId="4234166963" sldId="396"/>
            <ac:picMk id="9" creationId="{C079C64B-7C64-44E2-9115-36D00DE5A80E}"/>
          </ac:picMkLst>
        </pc:picChg>
      </pc:sldChg>
      <pc:sldChg chg="addSp modSp add mod">
        <pc:chgData name="Mark Sciuchetti" userId="fc44cc2b-6afa-47b7-b996-d648a7720b27" providerId="ADAL" clId="{1FC9C235-9718-4C3C-B470-745475D95F18}" dt="2020-02-10T01:37:03.023" v="3499" actId="1076"/>
        <pc:sldMkLst>
          <pc:docMk/>
          <pc:sldMk cId="1477609848" sldId="397"/>
        </pc:sldMkLst>
        <pc:spChg chg="add mod">
          <ac:chgData name="Mark Sciuchetti" userId="fc44cc2b-6afa-47b7-b996-d648a7720b27" providerId="ADAL" clId="{1FC9C235-9718-4C3C-B470-745475D95F18}" dt="2020-02-10T01:37:03.023" v="3499" actId="1076"/>
          <ac:spMkLst>
            <pc:docMk/>
            <pc:sldMk cId="1477609848" sldId="397"/>
            <ac:spMk id="3" creationId="{8B0C17F9-1FB2-4B02-BB00-FC8401707C55}"/>
          </ac:spMkLst>
        </pc:spChg>
        <pc:spChg chg="mod">
          <ac:chgData name="Mark Sciuchetti" userId="fc44cc2b-6afa-47b7-b996-d648a7720b27" providerId="ADAL" clId="{1FC9C235-9718-4C3C-B470-745475D95F18}" dt="2020-02-10T01:36:39.780" v="3496" actId="14100"/>
          <ac:spMkLst>
            <pc:docMk/>
            <pc:sldMk cId="1477609848" sldId="397"/>
            <ac:spMk id="7" creationId="{313F755D-6337-402B-A2AD-B5AC51009F86}"/>
          </ac:spMkLst>
        </pc:spChg>
      </pc:sldChg>
      <pc:sldChg chg="add del">
        <pc:chgData name="Mark Sciuchetti" userId="fc44cc2b-6afa-47b7-b996-d648a7720b27" providerId="ADAL" clId="{1FC9C235-9718-4C3C-B470-745475D95F18}" dt="2020-02-10T01:37:18.136" v="3501" actId="47"/>
        <pc:sldMkLst>
          <pc:docMk/>
          <pc:sldMk cId="630299886" sldId="398"/>
        </pc:sldMkLst>
      </pc:sldChg>
      <pc:sldChg chg="modSp add mod ord">
        <pc:chgData name="Mark Sciuchetti" userId="fc44cc2b-6afa-47b7-b996-d648a7720b27" providerId="ADAL" clId="{1FC9C235-9718-4C3C-B470-745475D95F18}" dt="2020-02-10T01:35:44.958" v="3420"/>
        <pc:sldMkLst>
          <pc:docMk/>
          <pc:sldMk cId="1029711424" sldId="399"/>
        </pc:sldMkLst>
        <pc:spChg chg="mod">
          <ac:chgData name="Mark Sciuchetti" userId="fc44cc2b-6afa-47b7-b996-d648a7720b27" providerId="ADAL" clId="{1FC9C235-9718-4C3C-B470-745475D95F18}" dt="2020-02-10T01:35:28.121" v="3415" actId="20577"/>
          <ac:spMkLst>
            <pc:docMk/>
            <pc:sldMk cId="1029711424" sldId="399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35:35.383" v="3418"/>
          <ac:spMkLst>
            <pc:docMk/>
            <pc:sldMk cId="1029711424" sldId="399"/>
            <ac:spMk id="8" creationId="{0E5539B9-00D0-4FEC-82B2-E48748D8EFB2}"/>
          </ac:spMkLst>
        </pc:spChg>
      </pc:sldChg>
      <pc:sldChg chg="modSp add mod">
        <pc:chgData name="Mark Sciuchetti" userId="fc44cc2b-6afa-47b7-b996-d648a7720b27" providerId="ADAL" clId="{1FC9C235-9718-4C3C-B470-745475D95F18}" dt="2020-02-10T01:37:39.708" v="3528"/>
        <pc:sldMkLst>
          <pc:docMk/>
          <pc:sldMk cId="812237231" sldId="400"/>
        </pc:sldMkLst>
        <pc:spChg chg="mod">
          <ac:chgData name="Mark Sciuchetti" userId="fc44cc2b-6afa-47b7-b996-d648a7720b27" providerId="ADAL" clId="{1FC9C235-9718-4C3C-B470-745475D95F18}" dt="2020-02-10T01:37:26.394" v="3526" actId="20577"/>
          <ac:spMkLst>
            <pc:docMk/>
            <pc:sldMk cId="812237231" sldId="400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37:39.708" v="3528"/>
          <ac:spMkLst>
            <pc:docMk/>
            <pc:sldMk cId="812237231" sldId="400"/>
            <ac:spMk id="8" creationId="{0E5539B9-00D0-4FEC-82B2-E48748D8EFB2}"/>
          </ac:spMkLst>
        </pc:spChg>
      </pc:sldChg>
      <pc:sldChg chg="addSp modSp add mod">
        <pc:chgData name="Mark Sciuchetti" userId="fc44cc2b-6afa-47b7-b996-d648a7720b27" providerId="ADAL" clId="{1FC9C235-9718-4C3C-B470-745475D95F18}" dt="2020-02-10T01:38:09.869" v="3553" actId="1076"/>
        <pc:sldMkLst>
          <pc:docMk/>
          <pc:sldMk cId="905019649" sldId="401"/>
        </pc:sldMkLst>
        <pc:spChg chg="mod">
          <ac:chgData name="Mark Sciuchetti" userId="fc44cc2b-6afa-47b7-b996-d648a7720b27" providerId="ADAL" clId="{1FC9C235-9718-4C3C-B470-745475D95F18}" dt="2020-02-10T01:37:51.109" v="3546" actId="20577"/>
          <ac:spMkLst>
            <pc:docMk/>
            <pc:sldMk cId="905019649" sldId="401"/>
            <ac:spMk id="7" creationId="{313F755D-6337-402B-A2AD-B5AC51009F86}"/>
          </ac:spMkLst>
        </pc:spChg>
        <pc:spChg chg="mod">
          <ac:chgData name="Mark Sciuchetti" userId="fc44cc2b-6afa-47b7-b996-d648a7720b27" providerId="ADAL" clId="{1FC9C235-9718-4C3C-B470-745475D95F18}" dt="2020-02-10T01:38:02.105" v="3551" actId="6549"/>
          <ac:spMkLst>
            <pc:docMk/>
            <pc:sldMk cId="905019649" sldId="401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1FC9C235-9718-4C3C-B470-745475D95F18}" dt="2020-02-10T01:38:09.869" v="3553" actId="1076"/>
          <ac:picMkLst>
            <pc:docMk/>
            <pc:sldMk cId="905019649" sldId="401"/>
            <ac:picMk id="9" creationId="{42E616E4-8A52-4AA7-9679-E1D1E99B0FEF}"/>
          </ac:picMkLst>
        </pc:picChg>
      </pc:sldChg>
      <pc:sldChg chg="add del">
        <pc:chgData name="Mark Sciuchetti" userId="fc44cc2b-6afa-47b7-b996-d648a7720b27" providerId="ADAL" clId="{1FC9C235-9718-4C3C-B470-745475D95F18}" dt="2020-02-10T01:39:17.429" v="3557" actId="47"/>
        <pc:sldMkLst>
          <pc:docMk/>
          <pc:sldMk cId="2123850386" sldId="402"/>
        </pc:sldMkLst>
      </pc:sldChg>
      <pc:sldChg chg="add del">
        <pc:chgData name="Mark Sciuchetti" userId="fc44cc2b-6afa-47b7-b996-d648a7720b27" providerId="ADAL" clId="{1FC9C235-9718-4C3C-B470-745475D95F18}" dt="2020-02-10T01:39:13.099" v="3555"/>
        <pc:sldMkLst>
          <pc:docMk/>
          <pc:sldMk cId="3844410497" sldId="402"/>
        </pc:sldMkLst>
      </pc:sldChg>
      <pc:sldChg chg="add ord">
        <pc:chgData name="Mark Sciuchetti" userId="fc44cc2b-6afa-47b7-b996-d648a7720b27" providerId="ADAL" clId="{1FC9C235-9718-4C3C-B470-745475D95F18}" dt="2020-02-10T01:39:37.495" v="3589"/>
        <pc:sldMkLst>
          <pc:docMk/>
          <pc:sldMk cId="3946768907" sldId="402"/>
        </pc:sldMkLst>
      </pc:sldChg>
      <pc:sldChg chg="addSp delSp modSp add mod">
        <pc:chgData name="Mark Sciuchetti" userId="fc44cc2b-6afa-47b7-b996-d648a7720b27" providerId="ADAL" clId="{1FC9C235-9718-4C3C-B470-745475D95F18}" dt="2020-02-10T01:40:02.661" v="3603" actId="1076"/>
        <pc:sldMkLst>
          <pc:docMk/>
          <pc:sldMk cId="2254188339" sldId="403"/>
        </pc:sldMkLst>
        <pc:spChg chg="del">
          <ac:chgData name="Mark Sciuchetti" userId="fc44cc2b-6afa-47b7-b996-d648a7720b27" providerId="ADAL" clId="{1FC9C235-9718-4C3C-B470-745475D95F18}" dt="2020-02-10T01:39:56.515" v="3598"/>
          <ac:spMkLst>
            <pc:docMk/>
            <pc:sldMk cId="2254188339" sldId="403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1FC9C235-9718-4C3C-B470-745475D95F18}" dt="2020-02-10T01:40:02.661" v="3603" actId="1076"/>
          <ac:picMkLst>
            <pc:docMk/>
            <pc:sldMk cId="2254188339" sldId="403"/>
            <ac:picMk id="4" creationId="{D68D4522-49F7-440B-890A-C7EEB2877ABD}"/>
          </ac:picMkLst>
        </pc:picChg>
      </pc:sldChg>
      <pc:sldChg chg="add del">
        <pc:chgData name="Mark Sciuchetti" userId="fc44cc2b-6afa-47b7-b996-d648a7720b27" providerId="ADAL" clId="{1FC9C235-9718-4C3C-B470-745475D95F18}" dt="2020-02-10T01:39:34.715" v="3586" actId="47"/>
        <pc:sldMkLst>
          <pc:docMk/>
          <pc:sldMk cId="2922200166" sldId="403"/>
        </pc:sldMkLst>
      </pc:sldChg>
      <pc:sldChg chg="add del">
        <pc:chgData name="Mark Sciuchetti" userId="fc44cc2b-6afa-47b7-b996-d648a7720b27" providerId="ADAL" clId="{1FC9C235-9718-4C3C-B470-745475D95F18}" dt="2020-02-10T01:39:35.864" v="3587" actId="47"/>
        <pc:sldMkLst>
          <pc:docMk/>
          <pc:sldMk cId="1769197483" sldId="404"/>
        </pc:sldMkLst>
      </pc:sldChg>
      <pc:sldChg chg="addSp delSp modSp add mod">
        <pc:chgData name="Mark Sciuchetti" userId="fc44cc2b-6afa-47b7-b996-d648a7720b27" providerId="ADAL" clId="{1FC9C235-9718-4C3C-B470-745475D95F18}" dt="2020-02-10T01:39:50.278" v="3597" actId="1076"/>
        <pc:sldMkLst>
          <pc:docMk/>
          <pc:sldMk cId="3785206546" sldId="404"/>
        </pc:sldMkLst>
        <pc:spChg chg="del">
          <ac:chgData name="Mark Sciuchetti" userId="fc44cc2b-6afa-47b7-b996-d648a7720b27" providerId="ADAL" clId="{1FC9C235-9718-4C3C-B470-745475D95F18}" dt="2020-02-10T01:39:43.849" v="3592"/>
          <ac:spMkLst>
            <pc:docMk/>
            <pc:sldMk cId="3785206546" sldId="404"/>
            <ac:spMk id="8" creationId="{0E5539B9-00D0-4FEC-82B2-E48748D8EFB2}"/>
          </ac:spMkLst>
        </pc:spChg>
        <pc:picChg chg="add mod">
          <ac:chgData name="Mark Sciuchetti" userId="fc44cc2b-6afa-47b7-b996-d648a7720b27" providerId="ADAL" clId="{1FC9C235-9718-4C3C-B470-745475D95F18}" dt="2020-02-10T01:39:50.278" v="3597" actId="1076"/>
          <ac:picMkLst>
            <pc:docMk/>
            <pc:sldMk cId="3785206546" sldId="404"/>
            <ac:picMk id="4" creationId="{7F9DF38D-F9C4-4991-A0F6-36F011089E08}"/>
          </ac:picMkLst>
        </pc:picChg>
      </pc:sldChg>
      <pc:sldChg chg="addSp delSp modSp add del mod">
        <pc:chgData name="Mark Sciuchetti" userId="fc44cc2b-6afa-47b7-b996-d648a7720b27" providerId="ADAL" clId="{1FC9C235-9718-4C3C-B470-745475D95F18}" dt="2020-02-10T01:46:38.124" v="3683" actId="47"/>
        <pc:sldMkLst>
          <pc:docMk/>
          <pc:sldMk cId="2946232846" sldId="405"/>
        </pc:sldMkLst>
        <pc:spChg chg="add mod">
          <ac:chgData name="Mark Sciuchetti" userId="fc44cc2b-6afa-47b7-b996-d648a7720b27" providerId="ADAL" clId="{1FC9C235-9718-4C3C-B470-745475D95F18}" dt="2020-02-10T01:45:18.625" v="3664" actId="478"/>
          <ac:spMkLst>
            <pc:docMk/>
            <pc:sldMk cId="2946232846" sldId="405"/>
            <ac:spMk id="5" creationId="{BCBA2EA9-EC4E-4369-BE76-E1C8234DE6DF}"/>
          </ac:spMkLst>
        </pc:spChg>
        <pc:picChg chg="del">
          <ac:chgData name="Mark Sciuchetti" userId="fc44cc2b-6afa-47b7-b996-d648a7720b27" providerId="ADAL" clId="{1FC9C235-9718-4C3C-B470-745475D95F18}" dt="2020-02-10T01:45:18.625" v="3664" actId="478"/>
          <ac:picMkLst>
            <pc:docMk/>
            <pc:sldMk cId="2946232846" sldId="405"/>
            <ac:picMk id="4" creationId="{5F23A73D-3F7D-4E6C-B605-CFD0192EE4C8}"/>
          </ac:picMkLst>
        </pc:picChg>
      </pc:sldChg>
      <pc:sldChg chg="addSp delSp modSp add mod">
        <pc:chgData name="Mark Sciuchetti" userId="fc44cc2b-6afa-47b7-b996-d648a7720b27" providerId="ADAL" clId="{1FC9C235-9718-4C3C-B470-745475D95F18}" dt="2020-02-10T01:46:36.358" v="3682" actId="1076"/>
        <pc:sldMkLst>
          <pc:docMk/>
          <pc:sldMk cId="2487050676" sldId="406"/>
        </pc:sldMkLst>
        <pc:spChg chg="add del mod">
          <ac:chgData name="Mark Sciuchetti" userId="fc44cc2b-6afa-47b7-b996-d648a7720b27" providerId="ADAL" clId="{1FC9C235-9718-4C3C-B470-745475D95F18}" dt="2020-02-10T01:45:29.375" v="3666"/>
          <ac:spMkLst>
            <pc:docMk/>
            <pc:sldMk cId="2487050676" sldId="406"/>
            <ac:spMk id="5" creationId="{745C9CEC-0188-42D6-831A-29BD3B17B9A1}"/>
          </ac:spMkLst>
        </pc:spChg>
        <pc:picChg chg="del">
          <ac:chgData name="Mark Sciuchetti" userId="fc44cc2b-6afa-47b7-b996-d648a7720b27" providerId="ADAL" clId="{1FC9C235-9718-4C3C-B470-745475D95F18}" dt="2020-02-10T01:45:21.078" v="3665" actId="478"/>
          <ac:picMkLst>
            <pc:docMk/>
            <pc:sldMk cId="2487050676" sldId="406"/>
            <ac:picMk id="4" creationId="{5F23A73D-3F7D-4E6C-B605-CFD0192EE4C8}"/>
          </ac:picMkLst>
        </pc:picChg>
        <pc:picChg chg="add mod">
          <ac:chgData name="Mark Sciuchetti" userId="fc44cc2b-6afa-47b7-b996-d648a7720b27" providerId="ADAL" clId="{1FC9C235-9718-4C3C-B470-745475D95F18}" dt="2020-02-10T01:46:32.984" v="3681" actId="1076"/>
          <ac:picMkLst>
            <pc:docMk/>
            <pc:sldMk cId="2487050676" sldId="406"/>
            <ac:picMk id="9" creationId="{BD08E4C9-C720-4063-94D1-09F39FC99923}"/>
          </ac:picMkLst>
        </pc:picChg>
        <pc:picChg chg="add mod">
          <ac:chgData name="Mark Sciuchetti" userId="fc44cc2b-6afa-47b7-b996-d648a7720b27" providerId="ADAL" clId="{1FC9C235-9718-4C3C-B470-745475D95F18}" dt="2020-02-10T01:46:36.358" v="3682" actId="1076"/>
          <ac:picMkLst>
            <pc:docMk/>
            <pc:sldMk cId="2487050676" sldId="406"/>
            <ac:picMk id="11" creationId="{BA852EC0-5C82-4430-B2B4-3D3ACA0D7C5D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[Open Educational Resources - Prior to Adoption of OER.xlsx]Sheet7!PivotTable14</c:name>
    <c:fmtId val="7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>
                <a:solidFill>
                  <a:schemeClr val="tx2"/>
                </a:solidFill>
              </a:rPr>
              <a:t> Have you avoided purchasing textbooks because it was cost prohibitive?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  <c:marker>
          <c:symbol val="circle"/>
          <c:size val="6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3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4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6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</c:pivotFmts>
    <c:plotArea>
      <c:layout/>
      <c:pieChart>
        <c:varyColors val="1"/>
        <c:ser>
          <c:idx val="0"/>
          <c:order val="0"/>
          <c:tx>
            <c:strRef>
              <c:f>Sheet7!$B$3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313-467D-9C06-5FE2E0AF86E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313-467D-9C06-5FE2E0AF86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Sheet7!$A$4:$A$6</c:f>
              <c:strCache>
                <c:ptCount val="2"/>
                <c:pt idx="0">
                  <c:v>No</c:v>
                </c:pt>
                <c:pt idx="1">
                  <c:v>Yes</c:v>
                </c:pt>
              </c:strCache>
            </c:strRef>
          </c:cat>
          <c:val>
            <c:numRef>
              <c:f>Sheet7!$B$4:$B$6</c:f>
              <c:numCache>
                <c:formatCode>General</c:formatCode>
                <c:ptCount val="2"/>
                <c:pt idx="0">
                  <c:v>66</c:v>
                </c:pt>
                <c:pt idx="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313-467D-9C06-5FE2E0AF86E9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[Open Educational Resources - Prior to Adoption of OER.xlsx]Sheet6!PivotTable13</c:name>
    <c:fmtId val="39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/>
              <a:t>Would you be more likely to enroll in a course if they offered free online educational material.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dLbl>
          <c:idx val="0"/>
          <c:dLblPos val="ctr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6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  <c:marker>
          <c:symbol val="circle"/>
          <c:size val="6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6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6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4"/>
        <c:spPr>
          <a:solidFill>
            <a:schemeClr val="accent6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5"/>
        <c:spPr>
          <a:solidFill>
            <a:schemeClr val="accent6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6"/>
        <c:spPr>
          <a:solidFill>
            <a:schemeClr val="accent6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6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8"/>
        <c:spPr>
          <a:solidFill>
            <a:schemeClr val="accent6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9"/>
        <c:spPr>
          <a:solidFill>
            <a:schemeClr val="accent6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</c:pivotFmts>
    <c:plotArea>
      <c:layout/>
      <c:pieChart>
        <c:varyColors val="1"/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215556679716707"/>
          <c:y val="0.39333858267716543"/>
          <c:w val="0.15946454493467646"/>
          <c:h val="0.231322653633813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[Open Educational Resources - Prior to Adoption of OER.xlsx]Sheet6!PivotTable13</c:name>
    <c:fmtId val="45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>
                <a:solidFill>
                  <a:schemeClr val="tx2"/>
                </a:solidFill>
              </a:rPr>
              <a:t>Would you be more likely to enroll in a course if they offered free online educational material.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dLbl>
          <c:idx val="0"/>
          <c:dLblPos val="ctr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3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4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5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7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8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9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11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  <c:pivotFmt>
        <c:idx val="12"/>
        <c:spPr>
          <a:solidFill>
            <a:schemeClr val="accent1"/>
          </a:solidFill>
          <a:ln>
            <a:noFill/>
          </a:ln>
          <a:effectLst/>
          <a:scene3d>
            <a:camera prst="orthographicFront"/>
            <a:lightRig rig="brightRoom" dir="t"/>
          </a:scene3d>
          <a:sp3d prstMaterial="flat">
            <a:bevelT w="50800" h="101600" prst="angle"/>
            <a:contourClr>
              <a:srgbClr val="000000"/>
            </a:contourClr>
          </a:sp3d>
        </c:spPr>
      </c:pivotFmt>
    </c:pivotFmts>
    <c:plotArea>
      <c:layout/>
      <c:pieChart>
        <c:varyColors val="1"/>
        <c:ser>
          <c:idx val="0"/>
          <c:order val="0"/>
          <c:tx>
            <c:strRef>
              <c:f>Sheet6!$B$3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11B-4A87-BF17-9E4B0B43EDE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11B-4A87-BF17-9E4B0B43EDE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11B-4A87-BF17-9E4B0B43ED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Sheet6!$A$4:$A$7</c:f>
              <c:strCache>
                <c:ptCount val="3"/>
                <c:pt idx="0">
                  <c:v>Maybe</c:v>
                </c:pt>
                <c:pt idx="1">
                  <c:v>No</c:v>
                </c:pt>
                <c:pt idx="2">
                  <c:v>Yes</c:v>
                </c:pt>
              </c:strCache>
            </c:strRef>
          </c:cat>
          <c:val>
            <c:numRef>
              <c:f>Sheet6!$B$4:$B$7</c:f>
              <c:numCache>
                <c:formatCode>General</c:formatCode>
                <c:ptCount val="3"/>
                <c:pt idx="0">
                  <c:v>36</c:v>
                </c:pt>
                <c:pt idx="1">
                  <c:v>2</c:v>
                </c:pt>
                <c:pt idx="2">
                  <c:v>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11B-4A87-BF17-9E4B0B43EDE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[Open Educational Resources - Prior to Adoption of OER.xlsx]Sheet2!PivotTable1</c:name>
    <c:fmtId val="5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>
                <a:solidFill>
                  <a:schemeClr val="tx2"/>
                </a:solidFill>
              </a:rPr>
              <a:t>How often did you use/expect to use the textbooks for your courses?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Sheet2!$B$3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Sheet2!$A$4:$A$9</c:f>
              <c:strCache>
                <c:ptCount val="5"/>
                <c:pt idx="0">
                  <c:v>2-3 Times a Month</c:v>
                </c:pt>
                <c:pt idx="1">
                  <c:v>2-3 Times a Semester</c:v>
                </c:pt>
                <c:pt idx="2">
                  <c:v>2-3 Times a Week</c:v>
                </c:pt>
                <c:pt idx="3">
                  <c:v>Daily</c:v>
                </c:pt>
                <c:pt idx="4">
                  <c:v>Never</c:v>
                </c:pt>
              </c:strCache>
            </c:strRef>
          </c:cat>
          <c:val>
            <c:numRef>
              <c:f>Sheet2!$B$4:$B$9</c:f>
              <c:numCache>
                <c:formatCode>General</c:formatCode>
                <c:ptCount val="5"/>
                <c:pt idx="0">
                  <c:v>30</c:v>
                </c:pt>
                <c:pt idx="1">
                  <c:v>6</c:v>
                </c:pt>
                <c:pt idx="2">
                  <c:v>44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1A-4A35-B853-18CD1C9BA5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9327824"/>
        <c:axId val="1229868640"/>
      </c:barChart>
      <c:catAx>
        <c:axId val="1359327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9868640"/>
        <c:crosses val="autoZero"/>
        <c:auto val="1"/>
        <c:lblAlgn val="ctr"/>
        <c:lblOffset val="100"/>
        <c:noMultiLvlLbl val="0"/>
      </c:catAx>
      <c:valAx>
        <c:axId val="1229868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9327824"/>
        <c:crosses val="autoZero"/>
        <c:crossBetween val="between"/>
      </c:valAx>
      <c:spPr>
        <a:solidFill>
          <a:srgbClr val="FFFFFF">
            <a:lumMod val="75000"/>
          </a:srgbClr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4C74F0C-4D86-9346-89D6-F8DBD13BE290}" type="datetime1">
              <a:rPr lang="en-US"/>
              <a:pPr>
                <a:defRPr/>
              </a:pPr>
              <a:t>10/27/2021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2A969B5-C583-DA4C-AFB2-B38E830ADA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4051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2EC60-8943-4301-8DA8-B865A84C742A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6D8EE-DD82-49C3-A9B1-D58173C3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040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canvas.net/courses/3142/modules/items/262679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creativecommons.org/" TargetMode="Externa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canvas.net/courses/3142/modules/items/262679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creativecommons.org/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canvas.net/courses/3142/modules/items/262679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creativecommons.org/" TargetMode="Externa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reativecommons.org/licenses/by/4.0/" TargetMode="Externa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reativecommons.org/licenses/by/4.0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reativecommons.org/licenses/by/4.0/" TargetMode="Externa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reativecommons.org/licenses/by/4.0/" TargetMode="Externa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creativecommons.org/images/a/a4/Creativecommons-how-to-license-poster_eng.pdf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creativecommons.org/" TargetMode="Externa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reativecommons.org/licenses/by/4.0/" TargetMode="Externa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53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188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2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1168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957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561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“3.1 License Design and Terminology/Acquiring Essential Knowledge” (</a:t>
            </a:r>
            <a:r>
              <a:rPr lang="en-US" sz="2800" dirty="0">
                <a:hlinkClick r:id="rId3"/>
              </a:rPr>
              <a:t>https://learn.canvas.net/courses/3142/modules/items/262679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) by </a:t>
            </a:r>
            <a:r>
              <a:rPr lang="en-US" sz="18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4"/>
              </a:rPr>
              <a:t>Creative Commons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en-US" sz="18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5"/>
              </a:rPr>
              <a:t>CC BY 4.0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D2912-83B3-4F96-89FD-95958AE214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76617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“3.1 License Design and Terminology/Acquiring Essential Knowledge” (</a:t>
            </a:r>
            <a:r>
              <a:rPr lang="en-US" sz="1800" dirty="0">
                <a:hlinkClick r:id="rId3"/>
              </a:rPr>
              <a:t>https://learn.canvas.net/courses/3142/modules/items/262679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) by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4"/>
              </a:rPr>
              <a:t>Creative Commons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5"/>
              </a:rPr>
              <a:t>CC BY 4.0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D2912-83B3-4F96-89FD-95958AE214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5079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“3.1 License Design and Terminology/Acquiring Essential Knowledge” (</a:t>
            </a:r>
            <a:r>
              <a:rPr lang="en-US" sz="1800" dirty="0">
                <a:hlinkClick r:id="rId3"/>
              </a:rPr>
              <a:t>https://learn.canvas.net/courses/3142/modules/items/262679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) by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4"/>
              </a:rPr>
              <a:t>Creative Commons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5"/>
              </a:rPr>
              <a:t>CC BY 4.0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D2912-83B3-4F96-89FD-95958AE214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9482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“Downloads/Icons” (</a:t>
            </a:r>
            <a:r>
              <a:rPr lang="en-US" sz="2800" dirty="0"/>
              <a:t>https://creativecommons.org/about/downloads/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) by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3"/>
              </a:rPr>
              <a:t>Creative Commons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4"/>
              </a:rPr>
              <a:t>CC BY 4.0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D2912-83B3-4F96-89FD-95958AE214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57384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“Downloads/Icons” (</a:t>
            </a:r>
            <a:r>
              <a:rPr lang="en-US" sz="2800" dirty="0"/>
              <a:t>https://creativecommons.org/about/downloads/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) by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3"/>
              </a:rPr>
              <a:t>Creative Commons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4"/>
              </a:rPr>
              <a:t>CC BY 4.0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D2912-83B3-4F96-89FD-95958AE214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7000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588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“Downloads/Icons” (</a:t>
            </a:r>
            <a:r>
              <a:rPr lang="en-US" sz="2800" dirty="0"/>
              <a:t>https://creativecommons.org/about/downloads/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) by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3"/>
              </a:rPr>
              <a:t>Creative Commons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4"/>
              </a:rPr>
              <a:t>CC BY 4.0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D2912-83B3-4F96-89FD-95958AE214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1077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“Downloads/Icons” (</a:t>
            </a:r>
            <a:r>
              <a:rPr lang="en-US" sz="2800" dirty="0"/>
              <a:t>https://creativecommons.org/about/downloads/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) by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3"/>
              </a:rPr>
              <a:t>Creative Commons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4"/>
              </a:rPr>
              <a:t>CC BY 4.0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D2912-83B3-4F96-89FD-95958AE214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89109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“How to License poster” (</a:t>
            </a:r>
            <a:r>
              <a:rPr lang="en-US" dirty="0">
                <a:hlinkClick r:id="rId3"/>
              </a:rPr>
              <a:t>Creativecommons-how-to-license-poster_eng.pdf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) by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4"/>
              </a:rPr>
              <a:t>Creative Commons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5"/>
              </a:rPr>
              <a:t>CC BY 4.0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D2912-83B3-4F96-89FD-95958AE214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22247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Creative Commons has waived all copyright and related or neighboring rights to this guide using the CC0 Public Domain Dedication.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D2912-83B3-4F96-89FD-95958AE214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7756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“Downloads/Icons” (</a:t>
            </a:r>
            <a:r>
              <a:rPr lang="en-US" sz="2800" dirty="0"/>
              <a:t>https://creativecommons.org/about/downloads/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) by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3"/>
              </a:rPr>
              <a:t>Creative Commons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r>
              <a:rPr lang="en-US" sz="1200" b="0" i="0" u="sng" strike="noStrike" dirty="0">
                <a:solidFill>
                  <a:srgbClr val="1155CC"/>
                </a:solidFill>
                <a:effectLst/>
                <a:latin typeface="Source Sans Pro" panose="020B0503030403020204" pitchFamily="34" charset="0"/>
                <a:hlinkClick r:id="rId4"/>
              </a:rPr>
              <a:t>CC BY 4.0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. 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D2912-83B3-4F96-89FD-95958AE214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55832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269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Average cost of books $1240-$1460.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073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69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/>
              <a:t>BLS.gov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96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Average cost of books $1240-$1460.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09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305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317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6D8EE-DD82-49C3-A9B1-D58173C3307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71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10/27/2021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274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D12A6-918A-48BD-8CB9-CA713993B0EA}" type="datetime1">
              <a:rPr lang="en-US" smtClean="0"/>
              <a:t>10/27/2021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395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8CE86-875F-4587-BCF6-FA054AFC0D53}" type="datetime1">
              <a:rPr lang="en-US" smtClean="0"/>
              <a:pPr/>
              <a:t>10/27/2021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897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10/27/2021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01651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10/27/2021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26341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066800"/>
            <a:ext cx="10871200" cy="13716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2514600"/>
            <a:ext cx="10363200" cy="1752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4648200"/>
            <a:ext cx="10363200" cy="1828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508000" y="2590801"/>
            <a:ext cx="5384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2590801"/>
            <a:ext cx="5384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0817-A112-4847-8014-A94B7D2A4EA3}" type="datetime1">
              <a:rPr lang="en-US" smtClean="0"/>
              <a:t>10/27/2021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119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10/27/2021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540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646AA-F36E-4540-911D-FFFC0A0EF24A}" type="datetime1">
              <a:rPr lang="en-US" smtClean="0"/>
              <a:t>10/27/2021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782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10/27/2021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029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10/27/2021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719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10/27/2021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301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08000" y="762000"/>
            <a:ext cx="11074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74320" tIns="45720" rIns="27432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Master title style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text here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8000" y="2590800"/>
            <a:ext cx="10972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5500" b="1" kern="1200" cap="none">
          <a:solidFill>
            <a:srgbClr val="782F40"/>
          </a:solidFill>
          <a:effectLst/>
          <a:latin typeface="Adobe Garamond Pro"/>
          <a:ea typeface="ＭＳ Ｐゴシック" charset="-128"/>
          <a:cs typeface="Adobe Garamond Pro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2">
              <a:lumMod val="65000"/>
              <a:lumOff val="35000"/>
            </a:schemeClr>
          </a:solidFill>
          <a:latin typeface="Calibri"/>
          <a:ea typeface="ＭＳ Ｐゴシック" charset="-128"/>
          <a:cs typeface="Calibr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2">
              <a:lumMod val="65000"/>
              <a:lumOff val="35000"/>
            </a:schemeClr>
          </a:solidFill>
          <a:latin typeface="Calibri"/>
          <a:ea typeface="ＭＳ Ｐゴシック" charset="-128"/>
          <a:cs typeface="Calibr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2">
              <a:lumMod val="65000"/>
              <a:lumOff val="35000"/>
            </a:schemeClr>
          </a:solidFill>
          <a:latin typeface="Calibri"/>
          <a:ea typeface="ＭＳ Ｐゴシック" charset="-128"/>
          <a:cs typeface="Calibr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2">
              <a:lumMod val="65000"/>
              <a:lumOff val="35000"/>
            </a:schemeClr>
          </a:solidFill>
          <a:latin typeface="Calibri"/>
          <a:ea typeface="ＭＳ Ｐゴシック" charset="-128"/>
          <a:cs typeface="Calibr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2">
              <a:lumMod val="65000"/>
              <a:lumOff val="35000"/>
            </a:schemeClr>
          </a:solidFill>
          <a:latin typeface="Calibri"/>
          <a:ea typeface="ＭＳ Ｐゴシック" charset="-128"/>
          <a:cs typeface="Calibr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F6FA2B21-3FCD-4721-B95C-427943F61125}" type="datetime1">
              <a:rPr lang="en-US" smtClean="0"/>
              <a:t>10/27/2021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520275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open.umn.edu/opentextbooks/textbooks/mapping-society-and-technology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ercommons.org/courses/geospatial-analysis-a-comprehensive-guide/view" TargetMode="External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hyperlink" Target="https://open.umn.edu/opentextbooks/textbooks/essentials-of-geographic-information-systems" TargetMode="External"/><Relationship Id="rId4" Type="http://schemas.openxmlformats.org/officeDocument/2006/relationships/hyperlink" Target="https://open.umn.edu/opentextbooks/textbooks/world-regional-geography" TargetMode="External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uides.lib.jjay.cuny.edu/zerocost" TargetMode="External"/><Relationship Id="rId5" Type="http://schemas.openxmlformats.org/officeDocument/2006/relationships/hyperlink" Target="https://open.umn.edu/opentextbooks" TargetMode="External"/><Relationship Id="rId4" Type="http://schemas.openxmlformats.org/officeDocument/2006/relationships/hyperlink" Target="https://openstax.org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legalcod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legalcode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creativecommons.org/Ccrel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iki.creativecommons.org/images/6/6d/6licenses-flat.pdf" TargetMode="Externa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creativecommons.org/images/8/88/Publicdomain.pdf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jpeg"/><Relationship Id="rId7" Type="http://schemas.openxmlformats.org/officeDocument/2006/relationships/image" Target="../media/image3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hyperlink" Target="http://creativecommons.org/licenses/by-nc-sa/4.0/?ref=chooser-v1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1371600"/>
            <a:ext cx="10972800" cy="5416868"/>
          </a:xfrm>
          <a:prstGeom prst="rect">
            <a:avLst/>
          </a:prstGeom>
          <a:noFill/>
        </p:spPr>
        <p:txBody>
          <a:bodyPr wrap="square" lIns="182880" tIns="91440" rIns="182880" bIns="91440" anchor="t">
            <a:spAutoFit/>
          </a:bodyPr>
          <a:lstStyle/>
          <a:p>
            <a:pPr lvl="0" algn="ctr" eaLnBrk="0" hangingPunct="0">
              <a:defRPr/>
            </a:pPr>
            <a:r>
              <a:rPr lang="en-US" sz="5400" b="1" dirty="0">
                <a:solidFill>
                  <a:srgbClr val="CB2027"/>
                </a:solidFill>
                <a:latin typeface="Adobe Garamond Pro"/>
                <a:ea typeface="ＭＳ Ｐゴシック" charset="-128"/>
                <a:cs typeface="Adobe Garamond Pro"/>
              </a:rPr>
              <a:t>Creating a Free and Open Classroom for Everyone: Using OER to Adapt to a Changing World. </a:t>
            </a:r>
          </a:p>
          <a:p>
            <a:pPr lvl="0" algn="ctr" eaLnBrk="0" hangingPunct="0">
              <a:defRPr/>
            </a:pPr>
            <a:endParaRPr lang="en-US" sz="1000" dirty="0">
              <a:solidFill>
                <a:schemeClr val="bg2">
                  <a:lumMod val="50000"/>
                </a:schemeClr>
              </a:solidFill>
              <a:latin typeface="Arial"/>
              <a:ea typeface="ＭＳ Ｐゴシック" charset="-128"/>
              <a:cs typeface="Arial"/>
            </a:endParaRPr>
          </a:p>
          <a:p>
            <a:pPr lvl="0" algn="ctr" eaLnBrk="0" hangingPunct="0">
              <a:defRPr/>
            </a:pPr>
            <a:endParaRPr lang="en-US" dirty="0">
              <a:solidFill>
                <a:schemeClr val="tx2"/>
              </a:solidFill>
              <a:latin typeface="Arial"/>
              <a:ea typeface="ＭＳ Ｐゴシック" charset="-128"/>
              <a:cs typeface="Arial"/>
            </a:endParaRPr>
          </a:p>
          <a:p>
            <a:pPr lvl="0" algn="ctr" eaLnBrk="0" hangingPunct="0">
              <a:defRPr/>
            </a:pPr>
            <a:r>
              <a:rPr lang="en-US" dirty="0">
                <a:solidFill>
                  <a:schemeClr val="tx2"/>
                </a:solidFill>
                <a:latin typeface="Arial"/>
                <a:ea typeface="ＭＳ Ｐゴシック" charset="-128"/>
                <a:cs typeface="Arial"/>
              </a:rPr>
              <a:t>Mark J. Sciuchetti Jr.</a:t>
            </a:r>
          </a:p>
          <a:p>
            <a:pPr lvl="0" algn="ctr" eaLnBrk="0" hangingPunct="0">
              <a:defRPr/>
            </a:pPr>
            <a:r>
              <a:rPr lang="en-US" dirty="0">
                <a:solidFill>
                  <a:schemeClr val="tx2"/>
                </a:solidFill>
                <a:latin typeface="Arial"/>
                <a:ea typeface="ＭＳ Ｐゴシック" charset="-128"/>
                <a:cs typeface="Arial"/>
              </a:rPr>
              <a:t>Jacksonville State University</a:t>
            </a:r>
          </a:p>
          <a:p>
            <a:pPr lvl="0" algn="ctr" eaLnBrk="0" hangingPunct="0">
              <a:defRPr/>
            </a:pPr>
            <a:endParaRPr lang="en-US" dirty="0">
              <a:solidFill>
                <a:schemeClr val="tx2"/>
              </a:solidFill>
              <a:latin typeface="Arial"/>
              <a:ea typeface="ＭＳ Ｐゴシック" charset="-128"/>
              <a:cs typeface="Arial"/>
            </a:endParaRPr>
          </a:p>
          <a:p>
            <a:pPr lvl="0" algn="ctr" eaLnBrk="0" hangingPunct="0">
              <a:defRPr/>
            </a:pPr>
            <a:r>
              <a:rPr lang="en-US" dirty="0">
                <a:solidFill>
                  <a:schemeClr val="tx2"/>
                </a:solidFill>
                <a:latin typeface="Arial"/>
                <a:ea typeface="ＭＳ Ｐゴシック" charset="-128"/>
                <a:cs typeface="Arial"/>
              </a:rPr>
              <a:t>Faculty Commons</a:t>
            </a:r>
          </a:p>
          <a:p>
            <a:pPr lvl="0" algn="ctr" eaLnBrk="0" hangingPunct="0">
              <a:defRPr/>
            </a:pPr>
            <a:r>
              <a:rPr lang="en-US" dirty="0">
                <a:solidFill>
                  <a:schemeClr val="tx2"/>
                </a:solidFill>
                <a:latin typeface="Arial"/>
                <a:ea typeface="ＭＳ Ｐゴシック" charset="-128"/>
                <a:cs typeface="Arial"/>
              </a:rPr>
              <a:t>October 27, 2021</a:t>
            </a:r>
          </a:p>
          <a:p>
            <a:pPr lvl="0" algn="ctr" eaLnBrk="0" hangingPunct="0">
              <a:defRPr/>
            </a:pPr>
            <a:r>
              <a:rPr lang="en-US" dirty="0">
                <a:solidFill>
                  <a:schemeClr val="tx2"/>
                </a:solidFill>
                <a:latin typeface="Arial"/>
                <a:ea typeface="ＭＳ Ｐゴシック" charset="-128"/>
                <a:cs typeface="Arial"/>
              </a:rPr>
              <a:t>Jacksonville, Alabama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5775" y="0"/>
            <a:ext cx="1066800" cy="10668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CD432126-7DFF-4A19-A821-04CFC16ADD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5530087"/>
              </p:ext>
            </p:extLst>
          </p:nvPr>
        </p:nvGraphicFramePr>
        <p:xfrm>
          <a:off x="1295400" y="688777"/>
          <a:ext cx="9105900" cy="616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9506814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3457A540-0EA9-4EC8-9309-E352E74155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6008997"/>
              </p:ext>
            </p:extLst>
          </p:nvPr>
        </p:nvGraphicFramePr>
        <p:xfrm>
          <a:off x="838200" y="666751"/>
          <a:ext cx="9728200" cy="6191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457A540-0EA9-4EC8-9309-E352E74155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1542150"/>
              </p:ext>
            </p:extLst>
          </p:nvPr>
        </p:nvGraphicFramePr>
        <p:xfrm>
          <a:off x="838200" y="615554"/>
          <a:ext cx="9525000" cy="6242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85958006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13F755D-6337-402B-A2AD-B5AC5100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838200"/>
            <a:ext cx="9982200" cy="914400"/>
          </a:xfrm>
        </p:spPr>
        <p:txBody>
          <a:bodyPr/>
          <a:lstStyle/>
          <a:p>
            <a:r>
              <a:rPr lang="en-US" sz="3600" dirty="0">
                <a:solidFill>
                  <a:srgbClr val="CB2027"/>
                </a:solidFill>
              </a:rPr>
              <a:t>Do you have any comments on the cost or use of textbooks in higher education?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5539B9-00D0-4FEC-82B2-E48748D8EF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6700" y="1958681"/>
            <a:ext cx="11658600" cy="4343400"/>
          </a:xfrm>
        </p:spPr>
        <p:txBody>
          <a:bodyPr/>
          <a:lstStyle/>
          <a:p>
            <a:pPr defTabSz="457200" eaLnBrk="1" hangingPunct="1">
              <a:spcBef>
                <a:spcPts val="1000"/>
              </a:spcBef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“The prices are way too high considering most college students are already struggling financially.”</a:t>
            </a:r>
          </a:p>
          <a:p>
            <a:pPr defTabSz="457200" eaLnBrk="1" hangingPunct="1">
              <a:spcBef>
                <a:spcPts val="1000"/>
              </a:spcBef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chemeClr val="tx2"/>
              </a:solidFill>
              <a:latin typeface="Calibri" panose="020F0502020204030204" pitchFamily="34" charset="0"/>
              <a:ea typeface="+mn-ea"/>
              <a:cs typeface="+mn-cs"/>
            </a:endParaRPr>
          </a:p>
          <a:p>
            <a:pPr defTabSz="457200" eaLnBrk="1" hangingPunct="1">
              <a:spcBef>
                <a:spcPts val="1000"/>
              </a:spcBef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“The cost of textbooks is absolutely ridiculous, and in my experience, we do not use them enough to justify the cost.” </a:t>
            </a:r>
          </a:p>
          <a:p>
            <a:pPr defTabSz="457200" eaLnBrk="1" hangingPunct="1">
              <a:spcBef>
                <a:spcPts val="1000"/>
              </a:spcBef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chemeClr val="tx2"/>
              </a:solidFill>
              <a:latin typeface="Calibri" panose="020F0502020204030204" pitchFamily="34" charset="0"/>
              <a:ea typeface="+mn-ea"/>
              <a:cs typeface="+mn-cs"/>
            </a:endParaRPr>
          </a:p>
          <a:p>
            <a:pPr defTabSz="457200" eaLnBrk="1" hangingPunct="1">
              <a:spcBef>
                <a:spcPts val="1000"/>
              </a:spcBef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[Textbooks] are extremely high in cost and I am only able to afford them due to a scholarship that pays for my books. On top of that, some teachers expect you to buy them and never use them.”</a:t>
            </a:r>
          </a:p>
          <a:p>
            <a:pPr defTabSz="457200" eaLnBrk="1" hangingPunct="1">
              <a:spcBef>
                <a:spcPts val="1000"/>
              </a:spcBef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chemeClr val="tx2"/>
              </a:solidFill>
              <a:latin typeface="Calibri" panose="020F0502020204030204" pitchFamily="34" charset="0"/>
              <a:ea typeface="+mn-ea"/>
              <a:cs typeface="+mn-cs"/>
            </a:endParaRPr>
          </a:p>
          <a:p>
            <a:pPr defTabSz="457200" eaLnBrk="1" hangingPunct="1">
              <a:spcBef>
                <a:spcPts val="1000"/>
              </a:spcBef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“Textbooks are way too expensive for the amount of time that we use them.”   </a:t>
            </a:r>
          </a:p>
        </p:txBody>
      </p:sp>
    </p:spTree>
    <p:extLst>
      <p:ext uri="{BB962C8B-B14F-4D97-AF65-F5344CB8AC3E}">
        <p14:creationId xmlns:p14="http://schemas.microsoft.com/office/powerpoint/2010/main" val="385988542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9C7D2A85-10AE-4A46-9FBF-76897CE2608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439610"/>
              </p:ext>
            </p:extLst>
          </p:nvPr>
        </p:nvGraphicFramePr>
        <p:xfrm>
          <a:off x="990600" y="615554"/>
          <a:ext cx="9220200" cy="6090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7139578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4D46AB6-4738-4D78-BE1F-F2858E440E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00" y="1066800"/>
            <a:ext cx="8763000" cy="525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5515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EDDBEE-5C57-4AA5-8DB8-65B43C644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00" y="1066800"/>
            <a:ext cx="8762999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92817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13F755D-6337-402B-A2AD-B5AC5100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982200" cy="914400"/>
          </a:xfrm>
        </p:spPr>
        <p:txBody>
          <a:bodyPr/>
          <a:lstStyle/>
          <a:p>
            <a:r>
              <a:rPr lang="en-US" dirty="0">
                <a:solidFill>
                  <a:srgbClr val="CB2027"/>
                </a:solidFill>
              </a:rPr>
              <a:t>Benefits of OER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5539B9-00D0-4FEC-82B2-E48748D8EF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815851" cy="5105400"/>
          </a:xfrm>
        </p:spPr>
        <p:txBody>
          <a:bodyPr/>
          <a:lstStyle/>
          <a:p>
            <a:r>
              <a:rPr lang="en-US" sz="2000" dirty="0">
                <a:solidFill>
                  <a:srgbClr val="110F13"/>
                </a:solidFill>
              </a:rPr>
              <a:t>Plethora of material; Textbooks, group activities, worksheets, self-assessments.</a:t>
            </a:r>
          </a:p>
          <a:p>
            <a:endParaRPr lang="en-US" sz="2000" dirty="0">
              <a:solidFill>
                <a:srgbClr val="110F13"/>
              </a:solidFill>
            </a:endParaRPr>
          </a:p>
          <a:p>
            <a:r>
              <a:rPr lang="en-US" sz="2000" dirty="0">
                <a:solidFill>
                  <a:schemeClr val="tx2"/>
                </a:solidFill>
              </a:rPr>
              <a:t>Greater use of open education resources can: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 reduce the costs of textbooks to students.</a:t>
            </a:r>
          </a:p>
          <a:p>
            <a:pPr lvl="1"/>
            <a:endParaRPr lang="en-US" sz="1600" dirty="0">
              <a:solidFill>
                <a:schemeClr val="tx2"/>
              </a:solidFill>
            </a:endParaRP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increase the capability of schools and instructors to provide innovative content and enrich the learning experience.</a:t>
            </a:r>
          </a:p>
          <a:p>
            <a:pPr lvl="1"/>
            <a:endParaRPr lang="en-US" sz="2000" dirty="0">
              <a:solidFill>
                <a:schemeClr val="tx2"/>
              </a:solidFill>
            </a:endParaRP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increase students' interactions and engagement with the course.</a:t>
            </a:r>
          </a:p>
          <a:p>
            <a:endParaRPr lang="en-US" sz="2400" dirty="0">
              <a:solidFill>
                <a:srgbClr val="110F13"/>
              </a:solidFill>
            </a:endParaRPr>
          </a:p>
          <a:p>
            <a:endParaRPr lang="en-US" sz="2400" dirty="0">
              <a:solidFill>
                <a:srgbClr val="110F13"/>
              </a:solidFill>
            </a:endParaRPr>
          </a:p>
          <a:p>
            <a:endParaRPr lang="en-US" sz="2400" dirty="0">
              <a:solidFill>
                <a:srgbClr val="110F13"/>
              </a:solidFill>
            </a:endParaRPr>
          </a:p>
          <a:p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9" name="Picture 8">
            <a:hlinkClick r:id="rId4"/>
            <a:extLst>
              <a:ext uri="{FF2B5EF4-FFF2-40B4-BE49-F238E27FC236}">
                <a16:creationId xmlns:a16="http://schemas.microsoft.com/office/drawing/2014/main" id="{1BBE2F84-E4DA-4157-9143-2F2BD7A079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517" y="1113550"/>
            <a:ext cx="2489416" cy="3189402"/>
          </a:xfrm>
          <a:prstGeom prst="rect">
            <a:avLst/>
          </a:prstGeom>
        </p:spPr>
      </p:pic>
      <p:pic>
        <p:nvPicPr>
          <p:cNvPr id="10" name="Picture 9" descr="A close up of a map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21993918-456F-4C44-9BBB-DFF30BF8F9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501665"/>
            <a:ext cx="2415157" cy="3189402"/>
          </a:xfrm>
          <a:prstGeom prst="rect">
            <a:avLst/>
          </a:prstGeom>
        </p:spPr>
      </p:pic>
      <p:pic>
        <p:nvPicPr>
          <p:cNvPr id="11" name="Picture 10">
            <a:hlinkClick r:id="rId8"/>
            <a:extLst>
              <a:ext uri="{FF2B5EF4-FFF2-40B4-BE49-F238E27FC236}">
                <a16:creationId xmlns:a16="http://schemas.microsoft.com/office/drawing/2014/main" id="{711EF7B0-DA7C-4806-B260-854262CBB9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05950" y="3508195"/>
            <a:ext cx="2489162" cy="3244539"/>
          </a:xfrm>
          <a:prstGeom prst="rect">
            <a:avLst/>
          </a:prstGeom>
        </p:spPr>
      </p:pic>
      <p:pic>
        <p:nvPicPr>
          <p:cNvPr id="4" name="Picture 3" descr="A screenshot of a cell phone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06E6CD72-0859-46ED-9A52-63C6DB91A8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830" y="1085982"/>
            <a:ext cx="2489416" cy="324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44994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4"/>
          <p:cNvSpPr txBox="1">
            <a:spLocks/>
          </p:cNvSpPr>
          <p:nvPr/>
        </p:nvSpPr>
        <p:spPr bwMode="auto">
          <a:xfrm>
            <a:off x="2895600" y="4038600"/>
            <a:ext cx="5257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stA="7000" endPos="75000" dist="127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0" hangingPunct="0">
              <a:lnSpc>
                <a:spcPts val="5300"/>
              </a:lnSpc>
              <a:spcAft>
                <a:spcPts val="0"/>
              </a:spcAft>
              <a:defRPr/>
            </a:pPr>
            <a:endParaRPr lang="en-US" sz="1700" i="1" dirty="0">
              <a:solidFill>
                <a:schemeClr val="bg2">
                  <a:lumMod val="50000"/>
                </a:schemeClr>
              </a:solidFill>
              <a:latin typeface="Arial"/>
              <a:ea typeface="ＭＳ Ｐゴシック" charset="-128"/>
              <a:cs typeface="Arial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790700" y="3581400"/>
            <a:ext cx="7315200" cy="1588"/>
          </a:xfrm>
          <a:prstGeom prst="line">
            <a:avLst/>
          </a:prstGeom>
          <a:ln>
            <a:solidFill>
              <a:srgbClr val="CA7F00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stA="50000" endPos="75000" dist="12700" dir="5400000" sy="-100000" algn="bl" rotWithShape="0"/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4"/>
          <p:cNvSpPr txBox="1">
            <a:spLocks/>
          </p:cNvSpPr>
          <p:nvPr/>
        </p:nvSpPr>
        <p:spPr bwMode="auto">
          <a:xfrm>
            <a:off x="1790700" y="2418543"/>
            <a:ext cx="101727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6000" b="1" dirty="0">
                <a:solidFill>
                  <a:srgbClr val="CB2027"/>
                </a:solidFill>
                <a:latin typeface="Adobe Garamond Pro"/>
                <a:ea typeface="ＭＳ Ｐゴシック" charset="-128"/>
                <a:cs typeface="Adobe Garamond Pro"/>
              </a:rPr>
              <a:t>Sources of CC - OER</a:t>
            </a:r>
          </a:p>
        </p:txBody>
      </p:sp>
    </p:spTree>
    <p:extLst>
      <p:ext uri="{BB962C8B-B14F-4D97-AF65-F5344CB8AC3E}">
        <p14:creationId xmlns:p14="http://schemas.microsoft.com/office/powerpoint/2010/main" val="14225075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13F755D-6337-402B-A2AD-B5AC5100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982200" cy="914400"/>
          </a:xfrm>
        </p:spPr>
        <p:txBody>
          <a:bodyPr/>
          <a:lstStyle/>
          <a:p>
            <a:r>
              <a:rPr lang="en-US" dirty="0">
                <a:solidFill>
                  <a:srgbClr val="CB2027"/>
                </a:solidFill>
              </a:rPr>
              <a:t>Where to find OER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5539B9-00D0-4FEC-82B2-E48748D8EF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11658600" cy="5105400"/>
          </a:xfrm>
        </p:spPr>
        <p:txBody>
          <a:bodyPr/>
          <a:lstStyle/>
          <a:p>
            <a:pPr lvl="1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Use OER Repositories</a:t>
            </a:r>
          </a:p>
          <a:p>
            <a:pPr lvl="2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OpenStax (Rice Univ.) </a:t>
            </a:r>
            <a:r>
              <a:rPr lang="en-US" altLang="en-US" sz="23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https://openstax.org</a:t>
            </a:r>
            <a:endParaRPr lang="en-US" altLang="en-US" sz="2300" dirty="0">
              <a:solidFill>
                <a:schemeClr val="tx2"/>
              </a:solidFill>
              <a:latin typeface="Calibri" panose="020F0502020204030204" pitchFamily="34" charset="0"/>
              <a:ea typeface="+mn-ea"/>
              <a:cs typeface="+mn-cs"/>
            </a:endParaRPr>
          </a:p>
          <a:p>
            <a:pPr lvl="2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Open Textbook Library </a:t>
            </a:r>
            <a:r>
              <a:rPr lang="en-US" altLang="en-US" sz="23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https://open.umn.edu/opentextbooks</a:t>
            </a:r>
            <a:endParaRPr lang="en-US" altLang="en-US" sz="2300" dirty="0">
              <a:solidFill>
                <a:schemeClr val="tx2"/>
              </a:solidFill>
              <a:latin typeface="Calibri" panose="020F0502020204030204" pitchFamily="34" charset="0"/>
              <a:ea typeface="+mn-ea"/>
              <a:cs typeface="+mn-cs"/>
            </a:endParaRPr>
          </a:p>
          <a:p>
            <a:pPr lvl="2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r>
              <a:rPr lang="en-US" sz="23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In OER Repositories, you can find complete courses, lectures, videos, lesson plans, books and textbooks and pictures.</a:t>
            </a:r>
          </a:p>
          <a:p>
            <a:pPr lvl="2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endParaRPr lang="en-US" altLang="en-US" sz="2300" dirty="0">
              <a:solidFill>
                <a:schemeClr val="tx2"/>
              </a:solidFill>
              <a:latin typeface="Calibri" panose="020F0502020204030204" pitchFamily="34" charset="0"/>
              <a:ea typeface="+mn-ea"/>
              <a:cs typeface="+mn-cs"/>
            </a:endParaRPr>
          </a:p>
          <a:p>
            <a:pPr lvl="1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Some Universities have courses dedicated to using OER - </a:t>
            </a:r>
            <a:r>
              <a:rPr lang="en-US" altLang="en-US" sz="2100" u="sng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“Zero-Cost Textbook Alternatives” </a:t>
            </a:r>
            <a:r>
              <a:rPr lang="en-US" altLang="en-US" sz="21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(</a:t>
            </a:r>
            <a:r>
              <a:rPr lang="en-US" altLang="en-US" sz="21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http://guides.lib.jjay.cuny.edu/zerocost</a:t>
            </a:r>
            <a:r>
              <a:rPr lang="en-US" altLang="en-US" sz="2100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)</a:t>
            </a:r>
          </a:p>
          <a:p>
            <a:pPr lvl="1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endParaRPr lang="en-US" altLang="en-US" dirty="0">
              <a:solidFill>
                <a:schemeClr val="tx2"/>
              </a:solidFill>
              <a:latin typeface="Calibri" panose="020F0502020204030204" pitchFamily="34" charset="0"/>
              <a:ea typeface="+mn-ea"/>
              <a:cs typeface="+mn-cs"/>
            </a:endParaRPr>
          </a:p>
          <a:p>
            <a:pPr lvl="1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rPr>
              <a:t>Use Google: Click on “Settings” -&gt;”Advanced Search”-&gt; “Usage Rights”: Free to use, share or modify (Creative Commons License)</a:t>
            </a:r>
            <a:endParaRPr lang="en-US" altLang="en-US" sz="1800" dirty="0">
              <a:solidFill>
                <a:schemeClr val="tx2"/>
              </a:solidFill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42E616E4-8A52-4AA7-9679-E1D1E99B0F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952499"/>
            <a:ext cx="14573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01964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4"/>
          <p:cNvSpPr txBox="1">
            <a:spLocks/>
          </p:cNvSpPr>
          <p:nvPr/>
        </p:nvSpPr>
        <p:spPr bwMode="auto">
          <a:xfrm>
            <a:off x="2895600" y="4038600"/>
            <a:ext cx="5257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stA="7000" endPos="75000" dist="127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0" hangingPunct="0">
              <a:lnSpc>
                <a:spcPts val="5300"/>
              </a:lnSpc>
              <a:spcAft>
                <a:spcPts val="0"/>
              </a:spcAft>
              <a:defRPr/>
            </a:pPr>
            <a:endParaRPr lang="en-US" sz="1700" i="1" dirty="0">
              <a:solidFill>
                <a:schemeClr val="bg2">
                  <a:lumMod val="50000"/>
                </a:schemeClr>
              </a:solidFill>
              <a:latin typeface="Arial"/>
              <a:ea typeface="ＭＳ Ｐゴシック" charset="-128"/>
              <a:cs typeface="Arial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790700" y="3581400"/>
            <a:ext cx="7315200" cy="1588"/>
          </a:xfrm>
          <a:prstGeom prst="line">
            <a:avLst/>
          </a:prstGeom>
          <a:ln>
            <a:solidFill>
              <a:srgbClr val="CA7F00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stA="50000" endPos="75000" dist="12700" dir="5400000" sy="-100000" algn="bl" rotWithShape="0"/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4"/>
          <p:cNvSpPr txBox="1">
            <a:spLocks/>
          </p:cNvSpPr>
          <p:nvPr/>
        </p:nvSpPr>
        <p:spPr bwMode="auto">
          <a:xfrm>
            <a:off x="1790700" y="2418543"/>
            <a:ext cx="101727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6000" b="1" dirty="0">
                <a:solidFill>
                  <a:srgbClr val="CB2027"/>
                </a:solidFill>
                <a:latin typeface="Adobe Garamond Pro"/>
                <a:ea typeface="ＭＳ Ｐゴシック" charset="-128"/>
                <a:cs typeface="Adobe Garamond Pro"/>
              </a:rPr>
              <a:t>Anatomy of a CC License</a:t>
            </a:r>
          </a:p>
        </p:txBody>
      </p:sp>
    </p:spTree>
    <p:extLst>
      <p:ext uri="{BB962C8B-B14F-4D97-AF65-F5344CB8AC3E}">
        <p14:creationId xmlns:p14="http://schemas.microsoft.com/office/powerpoint/2010/main" val="31542023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13F755D-6337-402B-A2AD-B5AC5100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982200" cy="914400"/>
          </a:xfrm>
        </p:spPr>
        <p:txBody>
          <a:bodyPr/>
          <a:lstStyle/>
          <a:p>
            <a:r>
              <a:rPr lang="en-US" dirty="0">
                <a:solidFill>
                  <a:srgbClr val="CB2027"/>
                </a:solidFill>
              </a:rPr>
              <a:t>Overview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5539B9-00D0-4FEC-82B2-E48748D8EF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11506200" cy="5105400"/>
          </a:xfrm>
        </p:spPr>
        <p:txBody>
          <a:bodyPr/>
          <a:lstStyle/>
          <a:p>
            <a:endParaRPr lang="en-US" sz="2000" dirty="0">
              <a:solidFill>
                <a:schemeClr val="tx2"/>
              </a:solidFill>
            </a:endParaRPr>
          </a:p>
          <a:p>
            <a:r>
              <a:rPr lang="en-US" sz="2800" dirty="0">
                <a:solidFill>
                  <a:srgbClr val="110F13"/>
                </a:solidFill>
              </a:rPr>
              <a:t>What is Creative Commons?</a:t>
            </a:r>
          </a:p>
          <a:p>
            <a:endParaRPr lang="en-US" sz="2800" dirty="0">
              <a:solidFill>
                <a:srgbClr val="110F13"/>
              </a:solidFill>
            </a:endParaRPr>
          </a:p>
          <a:p>
            <a:r>
              <a:rPr lang="en-US" sz="2800" dirty="0">
                <a:solidFill>
                  <a:srgbClr val="110F13"/>
                </a:solidFill>
              </a:rPr>
              <a:t>Why do we need CC at JSU?</a:t>
            </a:r>
          </a:p>
          <a:p>
            <a:endParaRPr lang="en-US" sz="2800" dirty="0">
              <a:solidFill>
                <a:srgbClr val="110F13"/>
              </a:solidFill>
            </a:endParaRPr>
          </a:p>
          <a:p>
            <a:r>
              <a:rPr lang="en-US" sz="2800" dirty="0">
                <a:solidFill>
                  <a:srgbClr val="110F13"/>
                </a:solidFill>
              </a:rPr>
              <a:t>Sources of CC - OER</a:t>
            </a:r>
          </a:p>
          <a:p>
            <a:endParaRPr lang="en-US" sz="2800" dirty="0">
              <a:solidFill>
                <a:srgbClr val="110F13"/>
              </a:solidFill>
            </a:endParaRPr>
          </a:p>
          <a:p>
            <a:r>
              <a:rPr lang="en-US" sz="2800" dirty="0">
                <a:solidFill>
                  <a:srgbClr val="110F13"/>
                </a:solidFill>
              </a:rPr>
              <a:t>Anatomy of a CC License</a:t>
            </a:r>
          </a:p>
          <a:p>
            <a:pPr marL="0" indent="0">
              <a:buNone/>
            </a:pPr>
            <a:endParaRPr lang="en-US" sz="2800" dirty="0">
              <a:solidFill>
                <a:srgbClr val="110F13"/>
              </a:solidFill>
            </a:endParaRPr>
          </a:p>
          <a:p>
            <a:endParaRPr 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63484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770A6-F409-4397-B1D6-16F51626C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Layers of the Creative Commons Licensing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94130D-54EC-4DB8-972A-724499C16D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68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E1E99-C4D4-45EB-974E-D6E280663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Layer 1 – Legal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66EA3-1493-4470-B242-6D909931A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2052116"/>
            <a:ext cx="5398369" cy="3997828"/>
          </a:xfrm>
        </p:spPr>
        <p:txBody>
          <a:bodyPr/>
          <a:lstStyle/>
          <a:p>
            <a:r>
              <a:rPr lang="en-US" dirty="0"/>
              <a:t>This layer of a Creative Commons License contains the terms and conditions or the legal jargon of the Creative Commons.</a:t>
            </a:r>
          </a:p>
          <a:p>
            <a:r>
              <a:rPr lang="en-US" dirty="0"/>
              <a:t>At the link </a:t>
            </a:r>
            <a:r>
              <a:rPr lang="en-US" dirty="0">
                <a:hlinkClick r:id="rId3"/>
              </a:rPr>
              <a:t>here</a:t>
            </a:r>
            <a:r>
              <a:rPr lang="en-US" dirty="0"/>
              <a:t>, please find the Licensing Rights for Creative Commons Attribution 4.0 Public License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CBDCE-CBCD-47C3-85D1-A3CD358C72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1968" y="2052116"/>
            <a:ext cx="30194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734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E1E99-C4D4-45EB-974E-D6E280663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Layer 2 – Commons Deeds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66EA3-1493-4470-B242-6D909931A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2052116"/>
            <a:ext cx="5398369" cy="3997828"/>
          </a:xfrm>
        </p:spPr>
        <p:txBody>
          <a:bodyPr/>
          <a:lstStyle/>
          <a:p>
            <a:r>
              <a:rPr lang="en-US" dirty="0"/>
              <a:t>The second layer of a Creative Commons license is built with a layer of “common deeds,” or a way that is human readable beyond the legal code.</a:t>
            </a:r>
          </a:p>
          <a:p>
            <a:r>
              <a:rPr lang="en-US" dirty="0"/>
              <a:t>The webpages of </a:t>
            </a:r>
            <a:r>
              <a:rPr lang="en-US" dirty="0">
                <a:hlinkClick r:id="rId3"/>
              </a:rPr>
              <a:t>Creative Commons </a:t>
            </a:r>
            <a:r>
              <a:rPr lang="en-US" dirty="0"/>
              <a:t>offer these deeds that summarize the legal code of the different licenses.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CBDCE-CBCD-47C3-85D1-A3CD358C72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1968" y="2052116"/>
            <a:ext cx="30194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590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E1E99-C4D4-45EB-974E-D6E280663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Layer 3 – Machine Readable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66EA3-1493-4470-B242-6D909931A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2052116"/>
            <a:ext cx="5398369" cy="3997828"/>
          </a:xfrm>
        </p:spPr>
        <p:txBody>
          <a:bodyPr/>
          <a:lstStyle/>
          <a:p>
            <a:r>
              <a:rPr lang="en-US" dirty="0"/>
              <a:t>The final layer of a Creative Commons License is the </a:t>
            </a:r>
            <a:r>
              <a:rPr lang="en-US" dirty="0">
                <a:hlinkClick r:id="rId3"/>
              </a:rPr>
              <a:t>machine-readable layer</a:t>
            </a:r>
            <a:r>
              <a:rPr lang="en-US" dirty="0"/>
              <a:t>. </a:t>
            </a:r>
          </a:p>
          <a:p>
            <a:r>
              <a:rPr lang="en-US" dirty="0"/>
              <a:t>Designed the license to be recognized and readable by software.</a:t>
            </a:r>
          </a:p>
          <a:p>
            <a:r>
              <a:rPr lang="en-US" dirty="0"/>
              <a:t>Important for the creation, copying, discovery, and distribution of licensed works.</a:t>
            </a:r>
          </a:p>
          <a:p>
            <a:r>
              <a:rPr lang="en-US" dirty="0"/>
              <a:t>The metadata attached to the CC license makes it easy to find in a search engine.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CBDCE-CBCD-47C3-85D1-A3CD358C72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1968" y="2052116"/>
            <a:ext cx="30194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0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EE264-C13C-4F18-B4F2-1511681DB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four Licensing Elements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4F578-DB7D-49F6-8437-0BAFCC35C0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2078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5FDEF-DF57-440E-883F-48E4524DF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AF63D-C64D-4E36-A579-655E209BB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choose the license right your you, there are four basic conditions that make up the licenses you select. </a:t>
            </a:r>
          </a:p>
          <a:p>
            <a:r>
              <a:rPr lang="en-US" dirty="0"/>
              <a:t>These four basic conditions require a licensee follow the licensors guidelines for use.</a:t>
            </a:r>
          </a:p>
          <a:p>
            <a:r>
              <a:rPr lang="en-US" dirty="0"/>
              <a:t>These four basic symbols (conditions) are used as the guidelines for the creation of </a:t>
            </a:r>
            <a:r>
              <a:rPr lang="en-US" dirty="0">
                <a:hlinkClick r:id="rId2"/>
              </a:rPr>
              <a:t>six major Creative Commons </a:t>
            </a:r>
            <a:r>
              <a:rPr lang="en-US" dirty="0"/>
              <a:t>licenses. </a:t>
            </a:r>
          </a:p>
        </p:txBody>
      </p:sp>
    </p:spTree>
    <p:extLst>
      <p:ext uri="{BB962C8B-B14F-4D97-AF65-F5344CB8AC3E}">
        <p14:creationId xmlns:p14="http://schemas.microsoft.com/office/powerpoint/2010/main" val="7251541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3E288-0A38-4BFF-B6F7-A74A8DE1D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1C061-E0B7-478F-A0B3-A1BEA59C37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2052116"/>
            <a:ext cx="4690273" cy="3997828"/>
          </a:xfrm>
        </p:spPr>
        <p:txBody>
          <a:bodyPr/>
          <a:lstStyle/>
          <a:p>
            <a:r>
              <a:rPr lang="en-US" dirty="0"/>
              <a:t>The attribution symbol (to the right) means that the user or licensee must give credit or attribute the work that is used under Creative Commons.</a:t>
            </a:r>
          </a:p>
          <a:p>
            <a:r>
              <a:rPr lang="en-US" dirty="0"/>
              <a:t>This allows others to copy, distribute, display, and/or perform your work.</a:t>
            </a:r>
          </a:p>
          <a:p>
            <a:r>
              <a:rPr lang="en-US" dirty="0"/>
              <a:t>All CC licenses have this condition; credit must be given to the creator.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1CEC6AD-1CA1-4CD8-84A7-8BCA83D68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872" y="2558265"/>
            <a:ext cx="3324849" cy="332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4557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3E288-0A38-4BFF-B6F7-A74A8DE1D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NonCommercial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1C061-E0B7-478F-A0B3-A1BEA59C37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2052116"/>
            <a:ext cx="4690272" cy="3997828"/>
          </a:xfrm>
        </p:spPr>
        <p:txBody>
          <a:bodyPr/>
          <a:lstStyle/>
          <a:p>
            <a:r>
              <a:rPr lang="en-US" dirty="0"/>
              <a:t>The symbol to the right is the </a:t>
            </a:r>
            <a:r>
              <a:rPr lang="en-US" dirty="0" err="1"/>
              <a:t>NonCommercial</a:t>
            </a:r>
            <a:r>
              <a:rPr lang="en-US" dirty="0"/>
              <a:t> (NC) symbol.</a:t>
            </a:r>
          </a:p>
          <a:p>
            <a:r>
              <a:rPr lang="en-US" dirty="0"/>
              <a:t>It makes the work only available to others for noncommercial uses.</a:t>
            </a:r>
          </a:p>
          <a:p>
            <a:r>
              <a:rPr lang="en-US" dirty="0"/>
              <a:t>There are three licenses that include this symbol to restrict use to </a:t>
            </a:r>
            <a:r>
              <a:rPr lang="en-US" dirty="0" err="1"/>
              <a:t>NonCommercial</a:t>
            </a:r>
            <a:r>
              <a:rPr lang="en-US" dirty="0"/>
              <a:t>. 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8E6CBCD-CA26-4CF8-9BA1-A7523B508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871" y="2559488"/>
            <a:ext cx="3324849" cy="332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8471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3E288-0A38-4BFF-B6F7-A74A8DE1D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ShareAlike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1C061-E0B7-478F-A0B3-A1BEA59C37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2052116"/>
            <a:ext cx="4686706" cy="3997828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ShareAlike</a:t>
            </a:r>
            <a:r>
              <a:rPr lang="en-US" dirty="0"/>
              <a:t> (SA) symbol requires that a user who adapts CC licensed material must also license their work under the same or similar license through Creative Commons.</a:t>
            </a:r>
          </a:p>
          <a:p>
            <a:r>
              <a:rPr lang="en-US" dirty="0"/>
              <a:t>There are two licenses that maintain this condition.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1CEC6AD-1CA1-4CD8-84A7-8BCA83D68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872" y="2558265"/>
            <a:ext cx="3324849" cy="332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D343B7-66EB-4321-B25D-46277B9E5D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0305" y="2554698"/>
            <a:ext cx="3328416" cy="332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220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3E288-0A38-4BFF-B6F7-A74A8DE1D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NoDerivatives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1C061-E0B7-478F-A0B3-A1BEA59C37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2052116"/>
            <a:ext cx="4686706" cy="3997828"/>
          </a:xfrm>
        </p:spPr>
        <p:txBody>
          <a:bodyPr/>
          <a:lstStyle/>
          <a:p>
            <a:r>
              <a:rPr lang="en-US" dirty="0"/>
              <a:t>With the </a:t>
            </a:r>
            <a:r>
              <a:rPr lang="en-US" dirty="0" err="1"/>
              <a:t>NoDerivatives</a:t>
            </a:r>
            <a:r>
              <a:rPr lang="en-US" dirty="0"/>
              <a:t> symbol (ND), a user is not allowed to share any adaptations of the work.</a:t>
            </a:r>
          </a:p>
          <a:p>
            <a:r>
              <a:rPr lang="en-US" dirty="0"/>
              <a:t>Users can copy and display your work, but they can not distribute, copy, or display any works based on your work.</a:t>
            </a:r>
          </a:p>
          <a:p>
            <a:r>
              <a:rPr lang="en-US" dirty="0"/>
              <a:t>This is found with two types of licenses.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1CEC6AD-1CA1-4CD8-84A7-8BCA83D68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872" y="2558265"/>
            <a:ext cx="3324849" cy="332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C2DA2A-B5B9-4107-A1AB-BF26F2C056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0305" y="2554698"/>
            <a:ext cx="3328416" cy="332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1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4"/>
          <p:cNvSpPr txBox="1">
            <a:spLocks/>
          </p:cNvSpPr>
          <p:nvPr/>
        </p:nvSpPr>
        <p:spPr bwMode="auto">
          <a:xfrm>
            <a:off x="2895600" y="4038600"/>
            <a:ext cx="5257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stA="7000" endPos="75000" dist="127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0" hangingPunct="0">
              <a:lnSpc>
                <a:spcPts val="5300"/>
              </a:lnSpc>
              <a:spcAft>
                <a:spcPts val="0"/>
              </a:spcAft>
              <a:defRPr/>
            </a:pPr>
            <a:endParaRPr lang="en-US" sz="1700" i="1" dirty="0">
              <a:solidFill>
                <a:schemeClr val="bg2">
                  <a:lumMod val="50000"/>
                </a:schemeClr>
              </a:solidFill>
              <a:latin typeface="Arial"/>
              <a:ea typeface="ＭＳ Ｐゴシック" charset="-128"/>
              <a:cs typeface="Arial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790700" y="3581400"/>
            <a:ext cx="7315200" cy="1588"/>
          </a:xfrm>
          <a:prstGeom prst="line">
            <a:avLst/>
          </a:prstGeom>
          <a:ln>
            <a:solidFill>
              <a:srgbClr val="CA7F00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stA="50000" endPos="75000" dist="12700" dir="5400000" sy="-100000" algn="bl" rotWithShape="0"/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4"/>
          <p:cNvSpPr txBox="1">
            <a:spLocks/>
          </p:cNvSpPr>
          <p:nvPr/>
        </p:nvSpPr>
        <p:spPr bwMode="auto">
          <a:xfrm>
            <a:off x="1790700" y="2418543"/>
            <a:ext cx="101727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6000" b="1" dirty="0">
                <a:solidFill>
                  <a:srgbClr val="CB2027"/>
                </a:solidFill>
                <a:latin typeface="Adobe Garamond Pro"/>
                <a:ea typeface="ＭＳ Ｐゴシック" charset="-128"/>
                <a:cs typeface="Adobe Garamond Pro"/>
              </a:rPr>
              <a:t>What is Creative Commons?</a:t>
            </a:r>
          </a:p>
        </p:txBody>
      </p:sp>
    </p:spTree>
    <p:extLst>
      <p:ext uri="{BB962C8B-B14F-4D97-AF65-F5344CB8AC3E}">
        <p14:creationId xmlns:p14="http://schemas.microsoft.com/office/powerpoint/2010/main" val="209057491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5BE9C-A0F7-462F-BBF8-18613B8C7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the Creative Commons Licenses and Public Domain Tools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A94537-9AEE-490F-8C54-B2921C9B3D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4170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B3423-2B6A-4551-BABB-81E785A5D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7554AF7-6DB1-4A03-9EB7-0A2B0231C7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5412" t="25258" r="59270" b="47834"/>
          <a:stretch/>
        </p:blipFill>
        <p:spPr>
          <a:xfrm>
            <a:off x="2541937" y="2928134"/>
            <a:ext cx="8028202" cy="3121809"/>
          </a:xfrm>
        </p:spPr>
      </p:pic>
    </p:spTree>
    <p:extLst>
      <p:ext uri="{BB962C8B-B14F-4D97-AF65-F5344CB8AC3E}">
        <p14:creationId xmlns:p14="http://schemas.microsoft.com/office/powerpoint/2010/main" val="38824430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6514F-F9FC-4C2D-B49D-829978FFD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Attribution - </a:t>
            </a:r>
            <a:r>
              <a:rPr lang="en-US" dirty="0" err="1"/>
              <a:t>ShareAlike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A443E32-D151-46A7-9908-AFAEC9DEF905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l="5675" t="49248" r="59402" b="16762"/>
          <a:stretch/>
        </p:blipFill>
        <p:spPr>
          <a:xfrm>
            <a:off x="2541707" y="2856214"/>
            <a:ext cx="8028432" cy="3193729"/>
          </a:xfrm>
        </p:spPr>
      </p:pic>
    </p:spTree>
    <p:extLst>
      <p:ext uri="{BB962C8B-B14F-4D97-AF65-F5344CB8AC3E}">
        <p14:creationId xmlns:p14="http://schemas.microsoft.com/office/powerpoint/2010/main" val="1924235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7D1DD-F93D-4DE3-9636-27958A22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Attribution – No Derivatives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17A5AA-B120-4EF7-B0A4-9D07612A3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D6B11D-0458-4877-8D19-1111D63DA813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5394" t="19335" r="57191" b="50000"/>
          <a:stretch/>
        </p:blipFill>
        <p:spPr>
          <a:xfrm>
            <a:off x="2541707" y="2761726"/>
            <a:ext cx="8028432" cy="32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603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DF1A5-DF35-40C6-A9B9-BBE18E223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Attribution – Non-Commercial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A1BFD8A-0688-4251-80F9-CC9FBF30C22F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l="5544" t="18450" r="57382" b="50752"/>
          <a:stretch/>
        </p:blipFill>
        <p:spPr>
          <a:xfrm>
            <a:off x="2541707" y="2928136"/>
            <a:ext cx="8028432" cy="3121808"/>
          </a:xfrm>
        </p:spPr>
      </p:pic>
    </p:spTree>
    <p:extLst>
      <p:ext uri="{BB962C8B-B14F-4D97-AF65-F5344CB8AC3E}">
        <p14:creationId xmlns:p14="http://schemas.microsoft.com/office/powerpoint/2010/main" val="8107181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9C90E-66A4-426E-A74E-EA2AFEEB7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Attribution – Non-Commercial - </a:t>
            </a:r>
            <a:r>
              <a:rPr lang="en-US" dirty="0" err="1"/>
              <a:t>ShareAlike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552A9F-3079-40D1-A12D-8B1DAC157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E35A98-ECB6-414B-8C68-6B6863FACE53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6068" t="46942" r="58539" b="15328"/>
          <a:stretch/>
        </p:blipFill>
        <p:spPr>
          <a:xfrm>
            <a:off x="2541707" y="2807446"/>
            <a:ext cx="8028432" cy="324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900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DC62B-2599-4383-868B-4774F734C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Attribution – Non-</a:t>
            </a:r>
            <a:r>
              <a:rPr lang="en-US" dirty="0" err="1"/>
              <a:t>Commerical</a:t>
            </a:r>
            <a:r>
              <a:rPr lang="en-US" dirty="0"/>
              <a:t> – No Derivatives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70B216-FA28-4A11-BB66-4672A97F2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65CD68-E4C0-461D-B1F6-A3C4DC8BC075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6236" t="47771" r="57107" b="15121"/>
          <a:stretch/>
        </p:blipFill>
        <p:spPr>
          <a:xfrm>
            <a:off x="2576757" y="2761726"/>
            <a:ext cx="8028432" cy="32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58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2714D-29E6-42C1-97D8-4565F5FB0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CC public domain tools.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1F640-2894-46B8-9605-06EED4D684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5091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BD9CE-3C5C-42BA-8E48-631D7A480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CC0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7031E-5A07-47E0-A97D-41BB9E6B2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2052116"/>
            <a:ext cx="4601688" cy="399782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There are </a:t>
            </a:r>
            <a:r>
              <a:rPr lang="en-US" dirty="0">
                <a:hlinkClick r:id="rId3"/>
              </a:rPr>
              <a:t>two additional tools </a:t>
            </a:r>
            <a:r>
              <a:rPr lang="en-US" dirty="0"/>
              <a:t>to the six licenses.</a:t>
            </a:r>
          </a:p>
          <a:p>
            <a:r>
              <a:rPr lang="en-US" dirty="0"/>
              <a:t>The Creative Commons Zero is a way to dedicate works to the public domain. </a:t>
            </a:r>
          </a:p>
          <a:p>
            <a:r>
              <a:rPr lang="en-US" dirty="0"/>
              <a:t>There are legal issues here as some countries do not allow creators to do this. </a:t>
            </a:r>
          </a:p>
          <a:p>
            <a:r>
              <a:rPr lang="en-US" dirty="0"/>
              <a:t>A way to waive your rights over a work.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2A248F-C7E2-48DC-A1E8-1AD7DABDE9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5287" y="2506894"/>
            <a:ext cx="3328416" cy="332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1586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A12E1-87AB-4E9B-BAEC-F3EBED7A5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Public Domain Mark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8C1B48F-4B21-4A09-B1D9-246055C0D5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85561" y="2516044"/>
            <a:ext cx="3328416" cy="3328416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949D6DE-AED5-406B-9416-6851A9DC121C}"/>
              </a:ext>
            </a:extLst>
          </p:cNvPr>
          <p:cNvSpPr txBox="1">
            <a:spLocks/>
          </p:cNvSpPr>
          <p:nvPr/>
        </p:nvSpPr>
        <p:spPr>
          <a:xfrm>
            <a:off x="2773599" y="2052116"/>
            <a:ext cx="4601688" cy="39978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4488" marR="0" lvl="0" indent="-344488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rgbClr val="8EC0C1"/>
              </a:buClr>
              <a:buSzPct val="9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This is the public domain mark, a label that can be used to mark any works that are already free of copyright. </a:t>
            </a:r>
          </a:p>
          <a:p>
            <a:pPr marL="344488" marR="0" lvl="0" indent="-344488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rgbClr val="8EC0C1"/>
              </a:buClr>
              <a:buSzPct val="9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There is no legality to this mark.</a:t>
            </a:r>
          </a:p>
          <a:p>
            <a:pPr marL="344488" marR="0" lvl="0" indent="-344488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rgbClr val="8EC0C1"/>
              </a:buClr>
              <a:buSzPct val="90000"/>
              <a:buFont typeface="Wingdings" panose="05000000000000000000" pitchFamily="2" charset="2"/>
              <a:buChar char="§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15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13F755D-6337-402B-A2AD-B5AC5100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982200" cy="914400"/>
          </a:xfrm>
        </p:spPr>
        <p:txBody>
          <a:bodyPr/>
          <a:lstStyle/>
          <a:p>
            <a:endParaRPr lang="en-US" dirty="0">
              <a:solidFill>
                <a:srgbClr val="CB202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5539B9-00D0-4FEC-82B2-E48748D8EF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11658600" cy="5105400"/>
          </a:xfrm>
        </p:spPr>
        <p:txBody>
          <a:bodyPr/>
          <a:lstStyle/>
          <a:p>
            <a:endParaRPr lang="en-US" sz="2800" dirty="0">
              <a:solidFill>
                <a:schemeClr val="tx2"/>
              </a:solidFill>
            </a:endParaRPr>
          </a:p>
          <a:p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ACD51DF-9D5D-4EB8-9B69-0036921429D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892" t="8355" r="70000" b="36100"/>
          <a:stretch/>
        </p:blipFill>
        <p:spPr>
          <a:xfrm>
            <a:off x="1524000" y="685800"/>
            <a:ext cx="4038600" cy="57192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E24196-D664-4156-9FB5-50C41365AE7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898" t="14434" r="69920" b="41311"/>
          <a:stretch/>
        </p:blipFill>
        <p:spPr>
          <a:xfrm>
            <a:off x="6245352" y="685800"/>
            <a:ext cx="4041648" cy="523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58578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367FF-B63F-4FF9-8632-DC5ACEA10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exceptions and limitations to copyright affect CC licensed works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DF81C1-39B0-4A06-8D48-688A3480EA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455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2C10D-3FBE-4CD0-8D8A-2277B5B36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475DDB-F982-416C-8079-283489771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effectLst/>
                <a:latin typeface="LatoWeb"/>
              </a:rPr>
              <a:t>If I use a CC-licensed work in a context that is covered under fair use/fair dealing, do I need to comply with the license terms?</a:t>
            </a:r>
            <a:endParaRPr lang="en-US" dirty="0"/>
          </a:p>
          <a:p>
            <a:pPr lvl="1"/>
            <a:r>
              <a:rPr lang="en-US" dirty="0"/>
              <a:t>The CC license does not limit or restrict any rights to fair use/fair dealing.</a:t>
            </a:r>
          </a:p>
          <a:p>
            <a:pPr lvl="1"/>
            <a:r>
              <a:rPr lang="en-US" dirty="0"/>
              <a:t>If the CC licensed material is open or allowed because of a preexisting exception, then you do not need to rely on the CC license.</a:t>
            </a:r>
          </a:p>
          <a:p>
            <a:r>
              <a:rPr lang="en-US" dirty="0"/>
              <a:t>CC license does not really apply to software.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7301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6E63B-FAC6-45D4-A3BF-CDDD1E953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5747C-6072-47A5-8728-F96DE3DC7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Creative Commons licenses are copyright licenses but apply only to a work within the laws of copyright.</a:t>
            </a:r>
          </a:p>
          <a:p>
            <a:r>
              <a:rPr lang="en-US" dirty="0"/>
              <a:t>Only a copyright holder can create a CC license for their work.</a:t>
            </a:r>
          </a:p>
          <a:p>
            <a:r>
              <a:rPr lang="en-US" dirty="0"/>
              <a:t>There are variations in the law around the world. In some places a work could be in the public domain with a CC license, but in others it will not apply.</a:t>
            </a:r>
          </a:p>
          <a:p>
            <a:r>
              <a:rPr lang="en-US" b="0" i="0" dirty="0">
                <a:effectLst/>
                <a:latin typeface="Lato Extended"/>
              </a:rPr>
              <a:t>Finally, CC licenses do not apply to things in the public domain. You can use things there, but you can not CC license things in the public domain.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9351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363200" y="4466"/>
            <a:ext cx="1066800" cy="10668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13F755D-6337-402B-A2AD-B5AC5100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12577"/>
            <a:ext cx="8153400" cy="914400"/>
          </a:xfrm>
        </p:spPr>
        <p:txBody>
          <a:bodyPr/>
          <a:lstStyle/>
          <a:p>
            <a:endParaRPr lang="en-US" dirty="0">
              <a:solidFill>
                <a:srgbClr val="CB2027"/>
              </a:solidFill>
            </a:endParaRPr>
          </a:p>
        </p:txBody>
      </p:sp>
      <p:pic>
        <p:nvPicPr>
          <p:cNvPr id="9" name="Content Placeholder 5" descr="A castle surrounded by a body of water&#10;&#10;Description automatically generated">
            <a:extLst>
              <a:ext uri="{FF2B5EF4-FFF2-40B4-BE49-F238E27FC236}">
                <a16:creationId xmlns:a16="http://schemas.microsoft.com/office/drawing/2014/main" id="{74ACDD3E-E17C-41A8-B69D-178D9B38CA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143000"/>
            <a:ext cx="11277600" cy="563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5539B9-00D0-4FEC-82B2-E48748D8EF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1524000"/>
            <a:ext cx="8763000" cy="51054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Thank You</a:t>
            </a:r>
          </a:p>
          <a:p>
            <a:pPr marL="0" indent="0" algn="ctr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Mark J. Sciuchetti Jr.</a:t>
            </a:r>
          </a:p>
          <a:p>
            <a:pPr marL="0" indent="0" algn="ctr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msciuchetti@jsu.edu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570D168-5D50-49B8-AF57-A41FBE62A301}"/>
              </a:ext>
            </a:extLst>
          </p:cNvPr>
          <p:cNvGrpSpPr/>
          <p:nvPr/>
        </p:nvGrpSpPr>
        <p:grpSpPr>
          <a:xfrm>
            <a:off x="3061699" y="5596452"/>
            <a:ext cx="6068601" cy="738664"/>
            <a:chOff x="2054832" y="2676950"/>
            <a:chExt cx="6068601" cy="738663"/>
          </a:xfrm>
        </p:grpSpPr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id="{A38F70DB-A6AE-490F-B14A-8902F6223C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4832" y="2676950"/>
              <a:ext cx="6068601" cy="738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ctr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“Creative Commons Licensing” by Mark J. Sciuchetti Jr. is licensed under 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D145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hlinkClick r:id="rId4"/>
                </a:rPr>
                <a:t>Attribution-</a:t>
              </a:r>
              <a:r>
                <a:rPr kumimoji="0" lang="en-US" alt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D145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hlinkClick r:id="rId4"/>
                </a:rPr>
                <a:t>NonCommercial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D145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hlinkClick r:id="rId4"/>
                </a:rPr>
                <a:t>-</a:t>
              </a:r>
              <a:r>
                <a:rPr kumimoji="0" lang="en-US" alt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D145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hlinkClick r:id="rId4"/>
                </a:rPr>
                <a:t>ShareAlike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D145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hlinkClick r:id="rId4"/>
                </a:rPr>
                <a:t> 4.0 International  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D145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D145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hlinkClick r:id="rId4"/>
                </a:rPr>
                <a:t>                            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D145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      </a:t>
              </a: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</a:p>
          </p:txBody>
        </p:sp>
        <p:pic>
          <p:nvPicPr>
            <p:cNvPr id="12" name="Picture 7">
              <a:hlinkClick r:id="rId4"/>
              <a:extLst>
                <a:ext uri="{FF2B5EF4-FFF2-40B4-BE49-F238E27FC236}">
                  <a16:creationId xmlns:a16="http://schemas.microsoft.com/office/drawing/2014/main" id="{6E29E126-6FC7-4CF5-8941-103882694E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8139" y="3154159"/>
              <a:ext cx="190500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8">
              <a:extLst>
                <a:ext uri="{FF2B5EF4-FFF2-40B4-BE49-F238E27FC236}">
                  <a16:creationId xmlns:a16="http://schemas.microsoft.com/office/drawing/2014/main" id="{ECE3764F-F92A-49C4-9C58-1BA3D0F638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3776" y="3154159"/>
              <a:ext cx="190500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9">
              <a:extLst>
                <a:ext uri="{FF2B5EF4-FFF2-40B4-BE49-F238E27FC236}">
                  <a16:creationId xmlns:a16="http://schemas.microsoft.com/office/drawing/2014/main" id="{2CF59993-D954-4B70-86A2-B861B96F65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4550" y="3154159"/>
              <a:ext cx="190500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0">
              <a:extLst>
                <a:ext uri="{FF2B5EF4-FFF2-40B4-BE49-F238E27FC236}">
                  <a16:creationId xmlns:a16="http://schemas.microsoft.com/office/drawing/2014/main" id="{7D01886F-D092-4731-AF06-A0F0B3465E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461" y="3149022"/>
              <a:ext cx="190500" cy="19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86402668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13F755D-6337-402B-A2AD-B5AC5100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982200" cy="914400"/>
          </a:xfrm>
        </p:spPr>
        <p:txBody>
          <a:bodyPr/>
          <a:lstStyle/>
          <a:p>
            <a:r>
              <a:rPr lang="en-US" dirty="0">
                <a:solidFill>
                  <a:srgbClr val="CB2027"/>
                </a:solidFill>
              </a:rPr>
              <a:t>References: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5539B9-00D0-4FEC-82B2-E48748D8EF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9372600" cy="5105400"/>
          </a:xfrm>
        </p:spPr>
        <p:txBody>
          <a:bodyPr/>
          <a:lstStyle/>
          <a:p>
            <a:r>
              <a:rPr lang="en-US" sz="1600" dirty="0">
                <a:solidFill>
                  <a:schemeClr val="tx2"/>
                </a:solidFill>
              </a:rPr>
              <a:t>Allen, I.E., &amp; Seaman, J. (2014). Opening the curriculum: Open educational resources in U.S. higher education, 2014. Retrieved from http://www.onlinelearningsurvey.com/reports/openingthecurriculum2014.pdf.</a:t>
            </a:r>
          </a:p>
          <a:p>
            <a:r>
              <a:rPr lang="en-US" sz="1600" dirty="0">
                <a:solidFill>
                  <a:schemeClr val="tx2"/>
                </a:solidFill>
              </a:rPr>
              <a:t>Bliss, T., Hilton, J., Wiley, D., &amp; </a:t>
            </a:r>
            <a:r>
              <a:rPr lang="en-US" sz="1600" dirty="0" err="1">
                <a:solidFill>
                  <a:schemeClr val="tx2"/>
                </a:solidFill>
              </a:rPr>
              <a:t>Thanos</a:t>
            </a:r>
            <a:r>
              <a:rPr lang="en-US" sz="1600" dirty="0">
                <a:solidFill>
                  <a:schemeClr val="tx2"/>
                </a:solidFill>
              </a:rPr>
              <a:t>, K. (2013). The cost and quality of open textbooks: Perceptions of community college faculty and students. First Monday, 18, 1.</a:t>
            </a:r>
          </a:p>
          <a:p>
            <a:r>
              <a:rPr lang="en-US" sz="1600" dirty="0">
                <a:solidFill>
                  <a:schemeClr val="tx2"/>
                </a:solidFill>
              </a:rPr>
              <a:t>Colvard, N. B., Watson, C. E., &amp; Park, H. (2018). The Impact of Open Educational Resources on Various Student Success Metrics. International Journal of Teaching and Learning in Higher Education, 30(2), 262-276.</a:t>
            </a:r>
          </a:p>
          <a:p>
            <a:r>
              <a:rPr lang="en-US" sz="1600" dirty="0">
                <a:solidFill>
                  <a:schemeClr val="tx2"/>
                </a:solidFill>
              </a:rPr>
              <a:t>Hilton, J. (2016). Open educational resources and college textbook choices: a review of research on efficacy and perceptions. Education Tech Research Dev, 64, 573-590.</a:t>
            </a:r>
          </a:p>
          <a:p>
            <a:r>
              <a:rPr lang="en-US" sz="1600" dirty="0">
                <a:solidFill>
                  <a:schemeClr val="tx2"/>
                </a:solidFill>
              </a:rPr>
              <a:t>Morris-Babb, M., &amp; Henderson, S. (2012). An experiment in open-access textbook publishing: Changing the world one textbook at a time. Journal of Scholarly Publishing, 43(2), 148-155.</a:t>
            </a:r>
          </a:p>
          <a:p>
            <a:r>
              <a:rPr lang="en-US" sz="1600" dirty="0">
                <a:solidFill>
                  <a:schemeClr val="tx2"/>
                </a:solidFill>
              </a:rPr>
              <a:t>Paulsen, M.B., &amp; St. John, E. P. (2002). Social class and college cost: Examining the financial nexus between college choice and persistence. Journal of Higher Education, 73(2), 189-236.</a:t>
            </a:r>
          </a:p>
          <a:p>
            <a:r>
              <a:rPr lang="en-US" sz="1600" dirty="0" err="1">
                <a:solidFill>
                  <a:schemeClr val="tx2"/>
                </a:solidFill>
              </a:rPr>
              <a:t>Petrides</a:t>
            </a:r>
            <a:r>
              <a:rPr lang="en-US" sz="1600" dirty="0">
                <a:solidFill>
                  <a:schemeClr val="tx2"/>
                </a:solidFill>
              </a:rPr>
              <a:t>, L., </a:t>
            </a:r>
            <a:r>
              <a:rPr lang="en-US" sz="1600" dirty="0" err="1">
                <a:solidFill>
                  <a:schemeClr val="tx2"/>
                </a:solidFill>
              </a:rPr>
              <a:t>Jimes</a:t>
            </a:r>
            <a:r>
              <a:rPr lang="en-US" sz="1600" dirty="0">
                <a:solidFill>
                  <a:schemeClr val="tx2"/>
                </a:solidFill>
              </a:rPr>
              <a:t>, C., Middleton-Detzner, C., Walling, J., &amp; Weiss, S. (2011). Open textbook adoption and use: Implications for teachers and learners. Open learning, 26(1), 39-49.</a:t>
            </a:r>
          </a:p>
          <a:p>
            <a:r>
              <a:rPr lang="en-US" sz="1600" dirty="0">
                <a:solidFill>
                  <a:schemeClr val="tx2"/>
                </a:solidFill>
              </a:rPr>
              <a:t>Watson, C.E., </a:t>
            </a:r>
            <a:r>
              <a:rPr lang="en-US" sz="1600" dirty="0" err="1">
                <a:solidFill>
                  <a:schemeClr val="tx2"/>
                </a:solidFill>
              </a:rPr>
              <a:t>Domizi</a:t>
            </a:r>
            <a:r>
              <a:rPr lang="en-US" sz="1600" dirty="0">
                <a:solidFill>
                  <a:schemeClr val="tx2"/>
                </a:solidFill>
              </a:rPr>
              <a:t>, D., &amp; </a:t>
            </a:r>
            <a:r>
              <a:rPr lang="en-US" sz="1600" dirty="0" err="1">
                <a:solidFill>
                  <a:schemeClr val="tx2"/>
                </a:solidFill>
              </a:rPr>
              <a:t>Clouser</a:t>
            </a:r>
            <a:r>
              <a:rPr lang="en-US" sz="1600" dirty="0">
                <a:solidFill>
                  <a:schemeClr val="tx2"/>
                </a:solidFill>
              </a:rPr>
              <a:t>, S. (2017). Student and faculty perceptions of OpenStax in high enrollment courses. International Review of Research in Open and Distance Learning, 18(5).</a:t>
            </a:r>
          </a:p>
          <a:p>
            <a:pPr lvl="1"/>
            <a:endParaRPr 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10549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4"/>
          <p:cNvSpPr txBox="1">
            <a:spLocks/>
          </p:cNvSpPr>
          <p:nvPr/>
        </p:nvSpPr>
        <p:spPr bwMode="auto">
          <a:xfrm>
            <a:off x="2895600" y="4038600"/>
            <a:ext cx="5257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stA="7000" endPos="75000" dist="127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0" hangingPunct="0">
              <a:lnSpc>
                <a:spcPts val="5300"/>
              </a:lnSpc>
              <a:spcAft>
                <a:spcPts val="0"/>
              </a:spcAft>
              <a:defRPr/>
            </a:pPr>
            <a:endParaRPr lang="en-US" sz="1700" i="1" dirty="0">
              <a:solidFill>
                <a:schemeClr val="bg2">
                  <a:lumMod val="50000"/>
                </a:schemeClr>
              </a:solidFill>
              <a:latin typeface="Arial"/>
              <a:ea typeface="ＭＳ Ｐゴシック" charset="-128"/>
              <a:cs typeface="Arial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790700" y="3581400"/>
            <a:ext cx="7315200" cy="1588"/>
          </a:xfrm>
          <a:prstGeom prst="line">
            <a:avLst/>
          </a:prstGeom>
          <a:ln>
            <a:solidFill>
              <a:srgbClr val="CA7F00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stA="50000" endPos="75000" dist="12700" dir="5400000" sy="-100000" algn="bl" rotWithShape="0"/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4"/>
          <p:cNvSpPr txBox="1">
            <a:spLocks/>
          </p:cNvSpPr>
          <p:nvPr/>
        </p:nvSpPr>
        <p:spPr bwMode="auto">
          <a:xfrm>
            <a:off x="1790700" y="2418543"/>
            <a:ext cx="101727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6000" b="1" dirty="0">
                <a:solidFill>
                  <a:srgbClr val="CB2027"/>
                </a:solidFill>
                <a:latin typeface="Adobe Garamond Pro"/>
                <a:ea typeface="ＭＳ Ｐゴシック" charset="-128"/>
                <a:cs typeface="Adobe Garamond Pro"/>
              </a:rPr>
              <a:t>Why do we need CC at JSU?</a:t>
            </a:r>
          </a:p>
        </p:txBody>
      </p:sp>
    </p:spTree>
    <p:extLst>
      <p:ext uri="{BB962C8B-B14F-4D97-AF65-F5344CB8AC3E}">
        <p14:creationId xmlns:p14="http://schemas.microsoft.com/office/powerpoint/2010/main" val="28626006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13F755D-6337-402B-A2AD-B5AC5100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11201400" cy="1600200"/>
          </a:xfrm>
        </p:spPr>
        <p:txBody>
          <a:bodyPr/>
          <a:lstStyle/>
          <a:p>
            <a:r>
              <a:rPr lang="en-US" dirty="0">
                <a:solidFill>
                  <a:srgbClr val="CB2027"/>
                </a:solidFill>
              </a:rPr>
              <a:t>Why do we need Creative Commons at JSU?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5539B9-00D0-4FEC-82B2-E48748D8EF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438400"/>
            <a:ext cx="11658600" cy="41910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Textbooks are too expensive.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2"/>
                </a:solidFill>
                <a:latin typeface="Calibri" panose="020F0502020204030204" pitchFamily="34" charset="0"/>
              </a:rPr>
              <a:t>Average student spends as much as </a:t>
            </a:r>
            <a:r>
              <a:rPr lang="en-US" altLang="en-US" b="1" dirty="0">
                <a:solidFill>
                  <a:schemeClr val="tx2"/>
                </a:solidFill>
                <a:latin typeface="Calibri" panose="020F0502020204030204" pitchFamily="34" charset="0"/>
              </a:rPr>
              <a:t>$1,200</a:t>
            </a:r>
            <a:r>
              <a:rPr lang="en-US" altLang="en-US" dirty="0">
                <a:solidFill>
                  <a:schemeClr val="tx2"/>
                </a:solidFill>
                <a:latin typeface="Calibri" panose="020F0502020204030204" pitchFamily="34" charset="0"/>
              </a:rPr>
              <a:t> each year on textbooks.</a:t>
            </a:r>
          </a:p>
          <a:p>
            <a:pPr marL="914400" lvl="2" indent="0" eaLnBrk="1" hangingPunct="1">
              <a:buNone/>
            </a:pPr>
            <a:endParaRPr lang="en-US" altLang="en-US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Students do not purchase textbooks.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4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a course centers around a textbook, and the students will not purchase it, students will not be successful!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4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Inequality exists if some students can not or will not purchase the textbook.</a:t>
            </a:r>
            <a:endParaRPr lang="en-US" altLang="en-US" sz="1400" dirty="0">
              <a:solidFill>
                <a:schemeClr val="tx2"/>
              </a:solidFill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676890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13F755D-6337-402B-A2AD-B5AC5100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982200" cy="914400"/>
          </a:xfrm>
        </p:spPr>
        <p:txBody>
          <a:bodyPr/>
          <a:lstStyle/>
          <a:p>
            <a:endParaRPr lang="en-US" dirty="0">
              <a:solidFill>
                <a:srgbClr val="CB2027"/>
              </a:solidFill>
            </a:endParaRPr>
          </a:p>
        </p:txBody>
      </p:sp>
      <p:pic>
        <p:nvPicPr>
          <p:cNvPr id="9" name="Content Placeholder 8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5FA52CCA-DCD2-4CD4-BA5C-7C2F130AB5A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07" y="762000"/>
            <a:ext cx="9722785" cy="6050437"/>
          </a:xfrm>
        </p:spPr>
      </p:pic>
    </p:spTree>
    <p:extLst>
      <p:ext uri="{BB962C8B-B14F-4D97-AF65-F5344CB8AC3E}">
        <p14:creationId xmlns:p14="http://schemas.microsoft.com/office/powerpoint/2010/main" val="238193883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FAD9B-FE59-49E6-8AA2-72B52BB35FF8}"/>
              </a:ext>
            </a:extLst>
          </p:cNvPr>
          <p:cNvSpPr txBox="1"/>
          <p:nvPr/>
        </p:nvSpPr>
        <p:spPr>
          <a:xfrm>
            <a:off x="0" y="1"/>
            <a:ext cx="12192000" cy="615553"/>
          </a:xfrm>
          <a:prstGeom prst="rect">
            <a:avLst/>
          </a:prstGeom>
          <a:solidFill>
            <a:srgbClr val="CB2027"/>
          </a:solidFill>
        </p:spPr>
        <p:txBody>
          <a:bodyPr wrap="square" rtlCol="0">
            <a:spAutoFit/>
          </a:bodyPr>
          <a:lstStyle/>
          <a:p>
            <a:endParaRPr lang="en-US" sz="3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CE1863-9458-4488-92EB-D14BEED6C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3" t="35555" r="57189" b="42222"/>
          <a:stretch/>
        </p:blipFill>
        <p:spPr>
          <a:xfrm>
            <a:off x="10668000" y="0"/>
            <a:ext cx="1066800" cy="10668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13F755D-6337-402B-A2AD-B5AC5100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982200" cy="914400"/>
          </a:xfrm>
        </p:spPr>
        <p:txBody>
          <a:bodyPr/>
          <a:lstStyle/>
          <a:p>
            <a:r>
              <a:rPr lang="en-US" dirty="0">
                <a:solidFill>
                  <a:srgbClr val="CB2027"/>
                </a:solidFill>
              </a:rPr>
              <a:t>Cost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5539B9-00D0-4FEC-82B2-E48748D8EF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11658600" cy="5105400"/>
          </a:xfrm>
        </p:spPr>
        <p:txBody>
          <a:bodyPr/>
          <a:lstStyle/>
          <a:p>
            <a:endParaRPr lang="en-US" sz="2800" dirty="0">
              <a:solidFill>
                <a:schemeClr val="tx2"/>
              </a:solidFill>
            </a:endParaRPr>
          </a:p>
          <a:p>
            <a:r>
              <a:rPr lang="en-US" sz="2800" dirty="0">
                <a:solidFill>
                  <a:schemeClr val="tx2"/>
                </a:solidFill>
              </a:rPr>
              <a:t>“Can I afford my textbooks this semester?”</a:t>
            </a:r>
          </a:p>
          <a:p>
            <a:endParaRPr lang="en-US" sz="2800" dirty="0">
              <a:solidFill>
                <a:schemeClr val="tx2"/>
              </a:solidFill>
            </a:endParaRPr>
          </a:p>
          <a:p>
            <a:r>
              <a:rPr lang="en-US" sz="2800" dirty="0">
                <a:solidFill>
                  <a:schemeClr val="tx2"/>
                </a:solidFill>
              </a:rPr>
              <a:t>“Can I pass the class without buying the textbook?”</a:t>
            </a:r>
          </a:p>
          <a:p>
            <a:endParaRPr lang="en-US" sz="2800" dirty="0">
              <a:solidFill>
                <a:schemeClr val="tx2"/>
              </a:solidFill>
            </a:endParaRPr>
          </a:p>
          <a:p>
            <a:r>
              <a:rPr lang="en-US" sz="2800" dirty="0">
                <a:solidFill>
                  <a:schemeClr val="tx2"/>
                </a:solidFill>
              </a:rPr>
              <a:t>“Do I need the book the first few weeks?”</a:t>
            </a:r>
          </a:p>
          <a:p>
            <a:endParaRPr lang="en-US" sz="2800" dirty="0">
              <a:solidFill>
                <a:schemeClr val="tx2"/>
              </a:solidFill>
            </a:endParaRPr>
          </a:p>
          <a:p>
            <a:r>
              <a:rPr lang="en-US" sz="2800" dirty="0">
                <a:solidFill>
                  <a:schemeClr val="tx2"/>
                </a:solidFill>
              </a:rPr>
              <a:t>Everyone has Access and Equity is increased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2"/>
                </a:solidFill>
              </a:rPr>
              <a:t>      with open sources material</a:t>
            </a:r>
          </a:p>
        </p:txBody>
      </p:sp>
      <p:pic>
        <p:nvPicPr>
          <p:cNvPr id="9" name="Picture 2" descr="https://images-na.ssl-images-amazon.com/images/I/41uLwqL08IL._SX385_BO1,204,203,200_.jpg">
            <a:extLst>
              <a:ext uri="{FF2B5EF4-FFF2-40B4-BE49-F238E27FC236}">
                <a16:creationId xmlns:a16="http://schemas.microsoft.com/office/drawing/2014/main" id="{81D690CD-F7F5-4EEB-8478-39519DACE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498916"/>
            <a:ext cx="3496681" cy="450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73490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4"/>
          <p:cNvSpPr txBox="1">
            <a:spLocks/>
          </p:cNvSpPr>
          <p:nvPr/>
        </p:nvSpPr>
        <p:spPr bwMode="auto">
          <a:xfrm>
            <a:off x="2895600" y="4038600"/>
            <a:ext cx="5257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stA="7000" endPos="75000" dist="127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0" hangingPunct="0">
              <a:lnSpc>
                <a:spcPts val="5300"/>
              </a:lnSpc>
              <a:spcAft>
                <a:spcPts val="0"/>
              </a:spcAft>
              <a:defRPr/>
            </a:pPr>
            <a:endParaRPr lang="en-US" sz="1700" i="1" dirty="0">
              <a:solidFill>
                <a:schemeClr val="bg2">
                  <a:lumMod val="50000"/>
                </a:schemeClr>
              </a:solidFill>
              <a:latin typeface="Arial"/>
              <a:ea typeface="ＭＳ Ｐゴシック" charset="-128"/>
              <a:cs typeface="Arial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790700" y="3581400"/>
            <a:ext cx="7315200" cy="1588"/>
          </a:xfrm>
          <a:prstGeom prst="line">
            <a:avLst/>
          </a:prstGeom>
          <a:ln>
            <a:solidFill>
              <a:srgbClr val="CA7F00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stA="50000" endPos="75000" dist="12700" dir="5400000" sy="-100000" algn="bl" rotWithShape="0"/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4"/>
          <p:cNvSpPr txBox="1">
            <a:spLocks/>
          </p:cNvSpPr>
          <p:nvPr/>
        </p:nvSpPr>
        <p:spPr bwMode="auto">
          <a:xfrm>
            <a:off x="1790700" y="2418543"/>
            <a:ext cx="101727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6000" b="1" dirty="0">
                <a:solidFill>
                  <a:srgbClr val="CB2027"/>
                </a:solidFill>
                <a:latin typeface="Adobe Garamond Pro"/>
                <a:ea typeface="ＭＳ Ｐゴシック" charset="-128"/>
                <a:cs typeface="Adobe Garamond Pro"/>
              </a:rPr>
              <a:t>What are our Students Saying?</a:t>
            </a:r>
          </a:p>
        </p:txBody>
      </p:sp>
    </p:spTree>
    <p:extLst>
      <p:ext uri="{BB962C8B-B14F-4D97-AF65-F5344CB8AC3E}">
        <p14:creationId xmlns:p14="http://schemas.microsoft.com/office/powerpoint/2010/main" val="249045137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plate">
  <a:themeElements>
    <a:clrScheme name="FSU">
      <a:dk1>
        <a:srgbClr val="FFFFFF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ustom 1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3921</TotalTime>
  <Words>1978</Words>
  <Application>Microsoft Office PowerPoint</Application>
  <PresentationFormat>Widescreen</PresentationFormat>
  <Paragraphs>188</Paragraphs>
  <Slides>44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58" baseType="lpstr">
      <vt:lpstr>Adobe Garamond Pro</vt:lpstr>
      <vt:lpstr>Arial</vt:lpstr>
      <vt:lpstr>Calibri</vt:lpstr>
      <vt:lpstr>Century Gothic</vt:lpstr>
      <vt:lpstr>Garamond</vt:lpstr>
      <vt:lpstr>Lato Extended</vt:lpstr>
      <vt:lpstr>LatoWeb</vt:lpstr>
      <vt:lpstr>MS Shell Dlg 2</vt:lpstr>
      <vt:lpstr>Source Sans Pro</vt:lpstr>
      <vt:lpstr>Times New Roman</vt:lpstr>
      <vt:lpstr>Wingdings</vt:lpstr>
      <vt:lpstr>Wingdings 3</vt:lpstr>
      <vt:lpstr>template</vt:lpstr>
      <vt:lpstr>Madison</vt:lpstr>
      <vt:lpstr>PowerPoint Presentation</vt:lpstr>
      <vt:lpstr>Overview</vt:lpstr>
      <vt:lpstr>PowerPoint Presentation</vt:lpstr>
      <vt:lpstr>PowerPoint Presentation</vt:lpstr>
      <vt:lpstr>PowerPoint Presentation</vt:lpstr>
      <vt:lpstr>Why do we need Creative Commons at JSU?</vt:lpstr>
      <vt:lpstr>PowerPoint Presentation</vt:lpstr>
      <vt:lpstr>Cost</vt:lpstr>
      <vt:lpstr>PowerPoint Presentation</vt:lpstr>
      <vt:lpstr>PowerPoint Presentation</vt:lpstr>
      <vt:lpstr>PowerPoint Presentation</vt:lpstr>
      <vt:lpstr>Do you have any comments on the cost or use of textbooks in higher education?</vt:lpstr>
      <vt:lpstr>PowerPoint Presentation</vt:lpstr>
      <vt:lpstr>PowerPoint Presentation</vt:lpstr>
      <vt:lpstr>PowerPoint Presentation</vt:lpstr>
      <vt:lpstr>Benefits of OER</vt:lpstr>
      <vt:lpstr>PowerPoint Presentation</vt:lpstr>
      <vt:lpstr>Where to find OER</vt:lpstr>
      <vt:lpstr>PowerPoint Presentation</vt:lpstr>
      <vt:lpstr>Layers of the Creative Commons Licensing</vt:lpstr>
      <vt:lpstr>Layer 1 – Legal Code</vt:lpstr>
      <vt:lpstr>Layer 2 – Commons Deeds</vt:lpstr>
      <vt:lpstr>Layer 3 – Machine Readable</vt:lpstr>
      <vt:lpstr>The four Licensing Elements</vt:lpstr>
      <vt:lpstr>Basic Elements</vt:lpstr>
      <vt:lpstr>Attribution</vt:lpstr>
      <vt:lpstr>NonCommercial</vt:lpstr>
      <vt:lpstr>ShareAlike</vt:lpstr>
      <vt:lpstr>NoDerivatives</vt:lpstr>
      <vt:lpstr>What are the Creative Commons Licenses and Public Domain Tools  </vt:lpstr>
      <vt:lpstr>Attribution</vt:lpstr>
      <vt:lpstr>Attribution - ShareAlike</vt:lpstr>
      <vt:lpstr>Attribution – No Derivatives</vt:lpstr>
      <vt:lpstr>Attribution – Non-Commercial</vt:lpstr>
      <vt:lpstr>Attribution – Non-Commercial - ShareAlike</vt:lpstr>
      <vt:lpstr>Attribution – Non-Commerical – No Derivatives</vt:lpstr>
      <vt:lpstr>Two CC public domain tools. </vt:lpstr>
      <vt:lpstr>CC0</vt:lpstr>
      <vt:lpstr>The Public Domain Mark</vt:lpstr>
      <vt:lpstr>How exceptions and limitations to copyright affect CC licensed works</vt:lpstr>
      <vt:lpstr>Exceptions</vt:lpstr>
      <vt:lpstr>Limitations</vt:lpstr>
      <vt:lpstr>PowerPoint Presentation</vt:lpstr>
      <vt:lpstr>References:</vt:lpstr>
    </vt:vector>
  </TitlesOfParts>
  <Company>Florida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Welcome!  Course Number: Course Title</dc:title>
  <dc:creator>Bud  Simpson</dc:creator>
  <cp:lastModifiedBy>Mark Sciuchetti</cp:lastModifiedBy>
  <cp:revision>83</cp:revision>
  <dcterms:created xsi:type="dcterms:W3CDTF">2016-04-14T17:23:02Z</dcterms:created>
  <dcterms:modified xsi:type="dcterms:W3CDTF">2021-10-27T16:06:35Z</dcterms:modified>
</cp:coreProperties>
</file>